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 id="214748373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Anybody ExtraBold"/>
      <p:bold r:id="rId45"/>
      <p:boldItalic r:id="rId46"/>
    </p:embeddedFont>
    <p:embeddedFont>
      <p:font typeface="Lato"/>
      <p:regular r:id="rId47"/>
      <p:bold r:id="rId48"/>
      <p:italic r:id="rId49"/>
      <p:boldItalic r:id="rId50"/>
    </p:embeddedFont>
    <p:embeddedFont>
      <p:font typeface="Lato Light"/>
      <p:regular r:id="rId51"/>
      <p:bold r:id="rId52"/>
      <p:italic r:id="rId53"/>
      <p:boldItalic r:id="rId54"/>
    </p:embeddedFont>
    <p:embeddedFont>
      <p:font typeface="Work Sans Medium"/>
      <p:regular r:id="rId55"/>
      <p:bold r:id="rId56"/>
      <p:italic r:id="rId57"/>
      <p:boldItalic r:id="rId58"/>
    </p:embeddedFont>
    <p:embeddedFont>
      <p:font typeface="Anybody SemiBold"/>
      <p:regular r:id="rId59"/>
      <p:bold r:id="rId60"/>
      <p:italic r:id="rId61"/>
      <p:boldItalic r:id="rId62"/>
    </p:embeddedFont>
    <p:embeddedFont>
      <p:font typeface="Work Sans"/>
      <p:regular r:id="rId63"/>
      <p:bold r:id="rId64"/>
      <p:italic r:id="rId65"/>
      <p:boldItalic r:id="rId66"/>
    </p:embeddedFont>
    <p:embeddedFont>
      <p:font typeface="Work Sans SemiBold"/>
      <p:regular r:id="rId67"/>
      <p:bold r:id="rId68"/>
      <p:italic r:id="rId69"/>
      <p:boldItalic r:id="rId70"/>
    </p:embeddedFont>
    <p:embeddedFont>
      <p:font typeface="Work Sans Light"/>
      <p:regular r:id="rId71"/>
      <p:bold r:id="rId72"/>
      <p:italic r:id="rId73"/>
      <p:boldItalic r:id="rId74"/>
    </p:embeddedFont>
    <p:embeddedFont>
      <p:font typeface="Inter Medium"/>
      <p:regular r:id="rId75"/>
      <p:bold r:id="rId76"/>
    </p:embeddedFont>
    <p:embeddedFont>
      <p:font typeface="Anybody Black"/>
      <p:bold r:id="rId77"/>
      <p:boldItalic r:id="rId78"/>
    </p:embeddedFont>
    <p:embeddedFont>
      <p:font typeface="Anybody"/>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AnybodyExtraBold-boldItalic.fntdata"/><Relationship Id="rId45" Type="http://schemas.openxmlformats.org/officeDocument/2006/relationships/font" Target="fonts/AnybodyExtraBold-bold.fntdata"/><Relationship Id="rId80" Type="http://schemas.openxmlformats.org/officeDocument/2006/relationships/font" Target="fonts/Anybody-bold.fntdata"/><Relationship Id="rId82" Type="http://schemas.openxmlformats.org/officeDocument/2006/relationships/font" Target="fonts/Anybody-boldItalic.fntdata"/><Relationship Id="rId81" Type="http://schemas.openxmlformats.org/officeDocument/2006/relationships/font" Target="fonts/Anybody-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WorkSansLight-italic.fntdata"/><Relationship Id="rId72" Type="http://schemas.openxmlformats.org/officeDocument/2006/relationships/font" Target="fonts/WorkSansLight-bold.fntdata"/><Relationship Id="rId31" Type="http://schemas.openxmlformats.org/officeDocument/2006/relationships/slide" Target="slides/slide24.xml"/><Relationship Id="rId75" Type="http://schemas.openxmlformats.org/officeDocument/2006/relationships/font" Target="fonts/InterMedium-regular.fntdata"/><Relationship Id="rId30" Type="http://schemas.openxmlformats.org/officeDocument/2006/relationships/slide" Target="slides/slide23.xml"/><Relationship Id="rId74" Type="http://schemas.openxmlformats.org/officeDocument/2006/relationships/font" Target="fonts/WorkSansLight-boldItalic.fntdata"/><Relationship Id="rId33" Type="http://schemas.openxmlformats.org/officeDocument/2006/relationships/slide" Target="slides/slide26.xml"/><Relationship Id="rId77" Type="http://schemas.openxmlformats.org/officeDocument/2006/relationships/font" Target="fonts/AnybodyBlack-bold.fntdata"/><Relationship Id="rId32" Type="http://schemas.openxmlformats.org/officeDocument/2006/relationships/slide" Target="slides/slide25.xml"/><Relationship Id="rId76" Type="http://schemas.openxmlformats.org/officeDocument/2006/relationships/font" Target="fonts/InterMedium-bold.fntdata"/><Relationship Id="rId35" Type="http://schemas.openxmlformats.org/officeDocument/2006/relationships/slide" Target="slides/slide28.xml"/><Relationship Id="rId79" Type="http://schemas.openxmlformats.org/officeDocument/2006/relationships/font" Target="fonts/Anybody-regular.fntdata"/><Relationship Id="rId34" Type="http://schemas.openxmlformats.org/officeDocument/2006/relationships/slide" Target="slides/slide27.xml"/><Relationship Id="rId78" Type="http://schemas.openxmlformats.org/officeDocument/2006/relationships/font" Target="fonts/AnybodyBlack-boldItalic.fntdata"/><Relationship Id="rId71" Type="http://schemas.openxmlformats.org/officeDocument/2006/relationships/font" Target="fonts/WorkSansLight-regular.fntdata"/><Relationship Id="rId70" Type="http://schemas.openxmlformats.org/officeDocument/2006/relationships/font" Target="fonts/WorkSansSemiBold-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nybodySemiBold-boldItalic.fntdata"/><Relationship Id="rId61" Type="http://schemas.openxmlformats.org/officeDocument/2006/relationships/font" Target="fonts/AnybodySemiBold-italic.fntdata"/><Relationship Id="rId20" Type="http://schemas.openxmlformats.org/officeDocument/2006/relationships/slide" Target="slides/slide13.xml"/><Relationship Id="rId64" Type="http://schemas.openxmlformats.org/officeDocument/2006/relationships/font" Target="fonts/WorkSans-bold.fntdata"/><Relationship Id="rId63" Type="http://schemas.openxmlformats.org/officeDocument/2006/relationships/font" Target="fonts/WorkSans-regular.fntdata"/><Relationship Id="rId22" Type="http://schemas.openxmlformats.org/officeDocument/2006/relationships/slide" Target="slides/slide15.xml"/><Relationship Id="rId66" Type="http://schemas.openxmlformats.org/officeDocument/2006/relationships/font" Target="fonts/WorkSans-boldItalic.fntdata"/><Relationship Id="rId21" Type="http://schemas.openxmlformats.org/officeDocument/2006/relationships/slide" Target="slides/slide14.xml"/><Relationship Id="rId65" Type="http://schemas.openxmlformats.org/officeDocument/2006/relationships/font" Target="fonts/WorkSans-italic.fntdata"/><Relationship Id="rId24" Type="http://schemas.openxmlformats.org/officeDocument/2006/relationships/slide" Target="slides/slide17.xml"/><Relationship Id="rId68" Type="http://schemas.openxmlformats.org/officeDocument/2006/relationships/font" Target="fonts/WorkSansSemiBold-bold.fntdata"/><Relationship Id="rId23" Type="http://schemas.openxmlformats.org/officeDocument/2006/relationships/slide" Target="slides/slide16.xml"/><Relationship Id="rId67" Type="http://schemas.openxmlformats.org/officeDocument/2006/relationships/font" Target="fonts/WorkSansSemiBold-regular.fntdata"/><Relationship Id="rId60" Type="http://schemas.openxmlformats.org/officeDocument/2006/relationships/font" Target="fonts/AnybodySemiBold-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WorkSansSemi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Light-regular.fntdata"/><Relationship Id="rId50" Type="http://schemas.openxmlformats.org/officeDocument/2006/relationships/font" Target="fonts/Lato-boldItalic.fntdata"/><Relationship Id="rId53" Type="http://schemas.openxmlformats.org/officeDocument/2006/relationships/font" Target="fonts/LatoLight-italic.fntdata"/><Relationship Id="rId52" Type="http://schemas.openxmlformats.org/officeDocument/2006/relationships/font" Target="fonts/LatoLight-bold.fntdata"/><Relationship Id="rId11" Type="http://schemas.openxmlformats.org/officeDocument/2006/relationships/slide" Target="slides/slide4.xml"/><Relationship Id="rId55" Type="http://schemas.openxmlformats.org/officeDocument/2006/relationships/font" Target="fonts/WorkSansMedium-regular.fntdata"/><Relationship Id="rId10" Type="http://schemas.openxmlformats.org/officeDocument/2006/relationships/slide" Target="slides/slide3.xml"/><Relationship Id="rId54" Type="http://schemas.openxmlformats.org/officeDocument/2006/relationships/font" Target="fonts/LatoLight-boldItalic.fntdata"/><Relationship Id="rId13" Type="http://schemas.openxmlformats.org/officeDocument/2006/relationships/slide" Target="slides/slide6.xml"/><Relationship Id="rId57" Type="http://schemas.openxmlformats.org/officeDocument/2006/relationships/font" Target="fonts/WorkSansMedium-italic.fntdata"/><Relationship Id="rId12" Type="http://schemas.openxmlformats.org/officeDocument/2006/relationships/slide" Target="slides/slide5.xml"/><Relationship Id="rId56" Type="http://schemas.openxmlformats.org/officeDocument/2006/relationships/font" Target="fonts/WorkSansMedium-bold.fntdata"/><Relationship Id="rId15" Type="http://schemas.openxmlformats.org/officeDocument/2006/relationships/slide" Target="slides/slide8.xml"/><Relationship Id="rId59" Type="http://schemas.openxmlformats.org/officeDocument/2006/relationships/font" Target="fonts/AnybodySemiBold-regular.fntdata"/><Relationship Id="rId14" Type="http://schemas.openxmlformats.org/officeDocument/2006/relationships/slide" Target="slides/slide7.xml"/><Relationship Id="rId58" Type="http://schemas.openxmlformats.org/officeDocument/2006/relationships/font" Target="fonts/WorkSansMedium-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136332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136332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22e87b918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222e87b918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37d6b6b0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37d6b6b0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43019e95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243019e957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2d641cd0a5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2d641cd0a5_0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3019e95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3019e95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43019e95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43019e9571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24e2105be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24e2105be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43019e957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43019e9571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0a3a3eff0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20a3a3eff0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24e2105be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24e2105be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136332c5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4136332c5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0a3a3eff0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0a3a3eff0b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24e2105be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24e2105be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0a3a3eff0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0a3a3eff0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4e2105be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24e2105be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0a3a3eff0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20a3a3eff0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43019e95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43019e95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0a3a3eff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0a3a3eff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43019e957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43019e957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24e2105be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24e2105be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0a3a3eff0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0a3a3eff0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d6548f873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d6548f8739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highlight>
                <a:srgbClr val="93C47D"/>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0a3a3eff0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0a3a3eff0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01111ff978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201111ff978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199bd7afcb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199bd7afcb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Nota: se requiere dar una resumen de lo visto en la lecture. Se pueden agregar más diapositivas, según los requerimientos de la clase. Aquí se dejan algunas diapositivas de resumen.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d684b81ce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1d684b81ce8_0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Agregar los conceptos vistos.</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4136332c5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4136332c5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1920 x 1080</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4136332c5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4136332c5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d155fbd7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1d155fbd7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highlight>
                  <a:schemeClr val="lt1"/>
                </a:highlight>
              </a:rPr>
              <a:t>Tu feedback es muy importante.</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Es importante recordar que al final de cada Homework o Guia de clase, tendrás acceso a un formulario para reportar mejoras (o errores) de los recursos educativos que vas usando y de esta forma podremos accionar y mejorar la experiencia de ustedes y los que vendrán. </a:t>
            </a:r>
            <a:endParaRPr>
              <a:solidFill>
                <a:schemeClr val="dk1"/>
              </a:solidFill>
              <a:highlight>
                <a:schemeClr val="lt1"/>
              </a:highlight>
            </a:endParaRPr>
          </a:p>
          <a:p>
            <a:pPr indent="0" lvl="0" marL="0" rtl="0" algn="l">
              <a:lnSpc>
                <a:spcPct val="100000"/>
              </a:lnSpc>
              <a:spcBef>
                <a:spcPts val="0"/>
              </a:spcBef>
              <a:spcAft>
                <a:spcPts val="0"/>
              </a:spcAft>
              <a:buNone/>
            </a:pPr>
            <a:r>
              <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(Recomendamos que el instructor pueda abrir el formulario)</a:t>
            </a:r>
            <a:endParaRPr>
              <a:solidFill>
                <a:schemeClr val="dk1"/>
              </a:solidFill>
              <a:highlight>
                <a:schemeClr val="lt1"/>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d6548f87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d6548f8739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d6548f873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d6548f873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d6548f873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d6548f8739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2d641cd0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2d641cd0a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24e2105be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24e2105be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22e87b91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22e87b918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Son sentencias que permiten administrar la información de una base de datos a partir de las tablas que la conforman. Las acciones que se pueden ejecutar son INSERTAR, MODIFICAR, ELIMINAR y CONSULTAR.</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24e2105be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24e2105be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3" name="Shape 53"/>
        <p:cNvGrpSpPr/>
        <p:nvPr/>
      </p:nvGrpSpPr>
      <p:grpSpPr>
        <a:xfrm>
          <a:off x="0" y="0"/>
          <a:ext cx="0" cy="0"/>
          <a:chOff x="0" y="0"/>
          <a:chExt cx="0" cy="0"/>
        </a:xfrm>
      </p:grpSpPr>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56" name="Shape 56"/>
        <p:cNvGrpSpPr/>
        <p:nvPr/>
      </p:nvGrpSpPr>
      <p:grpSpPr>
        <a:xfrm>
          <a:off x="0" y="0"/>
          <a:ext cx="0" cy="0"/>
          <a:chOff x="0" y="0"/>
          <a:chExt cx="0" cy="0"/>
        </a:xfrm>
      </p:grpSpPr>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59" name="Shape 59"/>
        <p:cNvGrpSpPr/>
        <p:nvPr/>
      </p:nvGrpSpPr>
      <p:grpSpPr>
        <a:xfrm>
          <a:off x="0" y="0"/>
          <a:ext cx="0" cy="0"/>
          <a:chOff x="0" y="0"/>
          <a:chExt cx="0" cy="0"/>
        </a:xfrm>
      </p:grpSpPr>
      <p:sp>
        <p:nvSpPr>
          <p:cNvPr id="60" name="Google Shape;6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62" name="Shape 62"/>
        <p:cNvGrpSpPr/>
        <p:nvPr/>
      </p:nvGrpSpPr>
      <p:grpSpPr>
        <a:xfrm>
          <a:off x="0" y="0"/>
          <a:ext cx="0" cy="0"/>
          <a:chOff x="0" y="0"/>
          <a:chExt cx="0" cy="0"/>
        </a:xfrm>
      </p:grpSpPr>
      <p:sp>
        <p:nvSpPr>
          <p:cNvPr id="63" name="Google Shape;6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65" name="Shape 65"/>
        <p:cNvGrpSpPr/>
        <p:nvPr/>
      </p:nvGrpSpPr>
      <p:grpSpPr>
        <a:xfrm>
          <a:off x="0" y="0"/>
          <a:ext cx="0" cy="0"/>
          <a:chOff x="0" y="0"/>
          <a:chExt cx="0" cy="0"/>
        </a:xfrm>
      </p:grpSpPr>
      <p:sp>
        <p:nvSpPr>
          <p:cNvPr id="66" name="Google Shape;6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18"/>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68" name="Shape 68"/>
        <p:cNvGrpSpPr/>
        <p:nvPr/>
      </p:nvGrpSpPr>
      <p:grpSpPr>
        <a:xfrm>
          <a:off x="0" y="0"/>
          <a:ext cx="0" cy="0"/>
          <a:chOff x="0" y="0"/>
          <a:chExt cx="0" cy="0"/>
        </a:xfrm>
      </p:grpSpPr>
      <p:sp>
        <p:nvSpPr>
          <p:cNvPr id="69" name="Google Shape;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71" name="Shape 71"/>
        <p:cNvGrpSpPr/>
        <p:nvPr/>
      </p:nvGrpSpPr>
      <p:grpSpPr>
        <a:xfrm>
          <a:off x="0" y="0"/>
          <a:ext cx="0" cy="0"/>
          <a:chOff x="0" y="0"/>
          <a:chExt cx="0" cy="0"/>
        </a:xfrm>
      </p:grpSpPr>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2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74" name="Shape 74"/>
        <p:cNvGrpSpPr/>
        <p:nvPr/>
      </p:nvGrpSpPr>
      <p:grpSpPr>
        <a:xfrm>
          <a:off x="0" y="0"/>
          <a:ext cx="0" cy="0"/>
          <a:chOff x="0" y="0"/>
          <a:chExt cx="0" cy="0"/>
        </a:xfrm>
      </p:grpSpPr>
      <p:sp>
        <p:nvSpPr>
          <p:cNvPr id="75" name="Google Shape;7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2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1">
  <p:cSld name="SECTION_HEADER_2">
    <p:bg>
      <p:bgPr>
        <a:solidFill>
          <a:schemeClr val="dk1"/>
        </a:solidFill>
      </p:bgPr>
    </p:bg>
    <p:spTree>
      <p:nvGrpSpPr>
        <p:cNvPr id="77" name="Shape 77"/>
        <p:cNvGrpSpPr/>
        <p:nvPr/>
      </p:nvGrpSpPr>
      <p:grpSpPr>
        <a:xfrm>
          <a:off x="0" y="0"/>
          <a:ext cx="0" cy="0"/>
          <a:chOff x="0" y="0"/>
          <a:chExt cx="0" cy="0"/>
        </a:xfrm>
      </p:grpSpPr>
      <p:sp>
        <p:nvSpPr>
          <p:cNvPr id="78" name="Google Shape;7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2"/>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80" name="Shape 80"/>
        <p:cNvGrpSpPr/>
        <p:nvPr/>
      </p:nvGrpSpPr>
      <p:grpSpPr>
        <a:xfrm>
          <a:off x="0" y="0"/>
          <a:ext cx="0" cy="0"/>
          <a:chOff x="0" y="0"/>
          <a:chExt cx="0" cy="0"/>
        </a:xfrm>
      </p:grpSpPr>
      <p:sp>
        <p:nvSpPr>
          <p:cNvPr id="81" name="Google Shape;8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2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83" name="Shape 83"/>
        <p:cNvGrpSpPr/>
        <p:nvPr/>
      </p:nvGrpSpPr>
      <p:grpSpPr>
        <a:xfrm>
          <a:off x="0" y="0"/>
          <a:ext cx="0" cy="0"/>
          <a:chOff x="0" y="0"/>
          <a:chExt cx="0" cy="0"/>
        </a:xfrm>
      </p:grpSpPr>
      <p:sp>
        <p:nvSpPr>
          <p:cNvPr id="84" name="Google Shape;8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2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1">
  <p:cSld name="TITLE_AND_BODY_11">
    <p:spTree>
      <p:nvGrpSpPr>
        <p:cNvPr id="86" name="Shape 86"/>
        <p:cNvGrpSpPr/>
        <p:nvPr/>
      </p:nvGrpSpPr>
      <p:grpSpPr>
        <a:xfrm>
          <a:off x="0" y="0"/>
          <a:ext cx="0" cy="0"/>
          <a:chOff x="0" y="0"/>
          <a:chExt cx="0" cy="0"/>
        </a:xfrm>
      </p:grpSpPr>
      <p:sp>
        <p:nvSpPr>
          <p:cNvPr id="87" name="Google Shape;8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2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2">
  <p:cSld name="SECTION_HEADER_3">
    <p:bg>
      <p:bgPr>
        <a:solidFill>
          <a:schemeClr val="dk1"/>
        </a:solidFill>
      </p:bgPr>
    </p:bg>
    <p:spTree>
      <p:nvGrpSpPr>
        <p:cNvPr id="89" name="Shape 89"/>
        <p:cNvGrpSpPr/>
        <p:nvPr/>
      </p:nvGrpSpPr>
      <p:grpSpPr>
        <a:xfrm>
          <a:off x="0" y="0"/>
          <a:ext cx="0" cy="0"/>
          <a:chOff x="0" y="0"/>
          <a:chExt cx="0" cy="0"/>
        </a:xfrm>
      </p:grpSpPr>
      <p:sp>
        <p:nvSpPr>
          <p:cNvPr id="90" name="Google Shape;9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6"/>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2">
  <p:cSld name="TITLE_AND_BODY_12">
    <p:spTree>
      <p:nvGrpSpPr>
        <p:cNvPr id="92" name="Shape 92"/>
        <p:cNvGrpSpPr/>
        <p:nvPr/>
      </p:nvGrpSpPr>
      <p:grpSpPr>
        <a:xfrm>
          <a:off x="0" y="0"/>
          <a:ext cx="0" cy="0"/>
          <a:chOff x="0" y="0"/>
          <a:chExt cx="0" cy="0"/>
        </a:xfrm>
      </p:grpSpPr>
      <p:sp>
        <p:nvSpPr>
          <p:cNvPr id="93" name="Google Shape;9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95" name="Shape 95"/>
        <p:cNvGrpSpPr/>
        <p:nvPr/>
      </p:nvGrpSpPr>
      <p:grpSpPr>
        <a:xfrm>
          <a:off x="0" y="0"/>
          <a:ext cx="0" cy="0"/>
          <a:chOff x="0" y="0"/>
          <a:chExt cx="0" cy="0"/>
        </a:xfrm>
      </p:grpSpPr>
      <p:sp>
        <p:nvSpPr>
          <p:cNvPr id="96" name="Google Shape;9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2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4">
  <p:cSld name="TITLE_AND_BODY_14">
    <p:spTree>
      <p:nvGrpSpPr>
        <p:cNvPr id="98" name="Shape 98"/>
        <p:cNvGrpSpPr/>
        <p:nvPr/>
      </p:nvGrpSpPr>
      <p:grpSpPr>
        <a:xfrm>
          <a:off x="0" y="0"/>
          <a:ext cx="0" cy="0"/>
          <a:chOff x="0" y="0"/>
          <a:chExt cx="0" cy="0"/>
        </a:xfrm>
      </p:grpSpPr>
      <p:sp>
        <p:nvSpPr>
          <p:cNvPr id="99" name="Google Shape;9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 name="Shape 101"/>
        <p:cNvGrpSpPr/>
        <p:nvPr/>
      </p:nvGrpSpPr>
      <p:grpSpPr>
        <a:xfrm>
          <a:off x="0" y="0"/>
          <a:ext cx="0" cy="0"/>
          <a:chOff x="0" y="0"/>
          <a:chExt cx="0" cy="0"/>
        </a:xfrm>
      </p:grpSpPr>
      <p:sp>
        <p:nvSpPr>
          <p:cNvPr id="102" name="Google Shape;10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3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04" name="Google Shape;104;p3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p:cSld name="TITLE_1">
    <p:spTree>
      <p:nvGrpSpPr>
        <p:cNvPr id="105" name="Shape 105"/>
        <p:cNvGrpSpPr/>
        <p:nvPr/>
      </p:nvGrpSpPr>
      <p:grpSpPr>
        <a:xfrm>
          <a:off x="0" y="0"/>
          <a:ext cx="0" cy="0"/>
          <a:chOff x="0" y="0"/>
          <a:chExt cx="0" cy="0"/>
        </a:xfrm>
      </p:grpSpPr>
      <p:pic>
        <p:nvPicPr>
          <p:cNvPr id="106" name="Google Shape;106;p31"/>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07" name="Google Shape;10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31"/>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09" name="Google Shape;109;p31"/>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0" name="Google Shape;110;p31"/>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1" name="Google Shape;111;p31"/>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1">
  <p:cSld name="TITLE_2">
    <p:spTree>
      <p:nvGrpSpPr>
        <p:cNvPr id="112" name="Shape 112"/>
        <p:cNvGrpSpPr/>
        <p:nvPr/>
      </p:nvGrpSpPr>
      <p:grpSpPr>
        <a:xfrm>
          <a:off x="0" y="0"/>
          <a:ext cx="0" cy="0"/>
          <a:chOff x="0" y="0"/>
          <a:chExt cx="0" cy="0"/>
        </a:xfrm>
      </p:grpSpPr>
      <p:pic>
        <p:nvPicPr>
          <p:cNvPr id="113" name="Google Shape;113;p32"/>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14" name="Google Shape;11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32"/>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16" name="Google Shape;116;p32"/>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7" name="Google Shape;117;p32"/>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8" name="Google Shape;118;p32"/>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5">
  <p:cSld name="TITLE_AND_BODY_15">
    <p:spTree>
      <p:nvGrpSpPr>
        <p:cNvPr id="119" name="Shape 119"/>
        <p:cNvGrpSpPr/>
        <p:nvPr/>
      </p:nvGrpSpPr>
      <p:grpSpPr>
        <a:xfrm>
          <a:off x="0" y="0"/>
          <a:ext cx="0" cy="0"/>
          <a:chOff x="0" y="0"/>
          <a:chExt cx="0" cy="0"/>
        </a:xfrm>
      </p:grpSpPr>
      <p:sp>
        <p:nvSpPr>
          <p:cNvPr id="120" name="Google Shape;12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3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16">
    <p:spTree>
      <p:nvGrpSpPr>
        <p:cNvPr id="122" name="Shape 122"/>
        <p:cNvGrpSpPr/>
        <p:nvPr/>
      </p:nvGrpSpPr>
      <p:grpSpPr>
        <a:xfrm>
          <a:off x="0" y="0"/>
          <a:ext cx="0" cy="0"/>
          <a:chOff x="0" y="0"/>
          <a:chExt cx="0" cy="0"/>
        </a:xfrm>
      </p:grpSpPr>
      <p:sp>
        <p:nvSpPr>
          <p:cNvPr id="123" name="Google Shape;1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3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25" name="Shape 125"/>
        <p:cNvGrpSpPr/>
        <p:nvPr/>
      </p:nvGrpSpPr>
      <p:grpSpPr>
        <a:xfrm>
          <a:off x="0" y="0"/>
          <a:ext cx="0" cy="0"/>
          <a:chOff x="0" y="0"/>
          <a:chExt cx="0" cy="0"/>
        </a:xfrm>
      </p:grpSpPr>
      <p:sp>
        <p:nvSpPr>
          <p:cNvPr id="126" name="Google Shape;1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35"/>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28" name="Google Shape;128;p35"/>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7">
  <p:cSld name="TITLE_AND_BODY_17">
    <p:spTree>
      <p:nvGrpSpPr>
        <p:cNvPr id="129" name="Shape 129"/>
        <p:cNvGrpSpPr/>
        <p:nvPr/>
      </p:nvGrpSpPr>
      <p:grpSpPr>
        <a:xfrm>
          <a:off x="0" y="0"/>
          <a:ext cx="0" cy="0"/>
          <a:chOff x="0" y="0"/>
          <a:chExt cx="0" cy="0"/>
        </a:xfrm>
      </p:grpSpPr>
      <p:sp>
        <p:nvSpPr>
          <p:cNvPr id="130" name="Google Shape;1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3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cSld name="TITLE_AND_BODY_18">
    <p:spTree>
      <p:nvGrpSpPr>
        <p:cNvPr id="132" name="Shape 132"/>
        <p:cNvGrpSpPr/>
        <p:nvPr/>
      </p:nvGrpSpPr>
      <p:grpSpPr>
        <a:xfrm>
          <a:off x="0" y="0"/>
          <a:ext cx="0" cy="0"/>
          <a:chOff x="0" y="0"/>
          <a:chExt cx="0" cy="0"/>
        </a:xfrm>
      </p:grpSpPr>
      <p:sp>
        <p:nvSpPr>
          <p:cNvPr id="133" name="Google Shape;13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4" name="Google Shape;134;p3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9">
  <p:cSld name="TITLE_AND_BODY_19">
    <p:spTree>
      <p:nvGrpSpPr>
        <p:cNvPr id="135" name="Shape 135"/>
        <p:cNvGrpSpPr/>
        <p:nvPr/>
      </p:nvGrpSpPr>
      <p:grpSpPr>
        <a:xfrm>
          <a:off x="0" y="0"/>
          <a:ext cx="0" cy="0"/>
          <a:chOff x="0" y="0"/>
          <a:chExt cx="0" cy="0"/>
        </a:xfrm>
      </p:grpSpPr>
      <p:sp>
        <p:nvSpPr>
          <p:cNvPr id="136" name="Google Shape;13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7" name="Google Shape;137;p3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0">
  <p:cSld name="TITLE_AND_BODY_20">
    <p:spTree>
      <p:nvGrpSpPr>
        <p:cNvPr id="138" name="Shape 138"/>
        <p:cNvGrpSpPr/>
        <p:nvPr/>
      </p:nvGrpSpPr>
      <p:grpSpPr>
        <a:xfrm>
          <a:off x="0" y="0"/>
          <a:ext cx="0" cy="0"/>
          <a:chOff x="0" y="0"/>
          <a:chExt cx="0" cy="0"/>
        </a:xfrm>
      </p:grpSpPr>
      <p:sp>
        <p:nvSpPr>
          <p:cNvPr id="139" name="Google Shape;13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3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3">
    <p:spTree>
      <p:nvGrpSpPr>
        <p:cNvPr id="141" name="Shape 141"/>
        <p:cNvGrpSpPr/>
        <p:nvPr/>
      </p:nvGrpSpPr>
      <p:grpSpPr>
        <a:xfrm>
          <a:off x="0" y="0"/>
          <a:ext cx="0" cy="0"/>
          <a:chOff x="0" y="0"/>
          <a:chExt cx="0" cy="0"/>
        </a:xfrm>
      </p:grpSpPr>
      <p:sp>
        <p:nvSpPr>
          <p:cNvPr id="142" name="Google Shape;14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4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44" name="Google Shape;144;p4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 name="Shape 147"/>
        <p:cNvGrpSpPr/>
        <p:nvPr/>
      </p:nvGrpSpPr>
      <p:grpSpPr>
        <a:xfrm>
          <a:off x="0" y="0"/>
          <a:ext cx="0" cy="0"/>
          <a:chOff x="0" y="0"/>
          <a:chExt cx="0" cy="0"/>
        </a:xfrm>
      </p:grpSpPr>
      <p:sp>
        <p:nvSpPr>
          <p:cNvPr id="148" name="Google Shape;148;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49" name="Google Shape;149;p4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0" name="Google Shape;15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p4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2" name="Shape 152"/>
        <p:cNvGrpSpPr/>
        <p:nvPr/>
      </p:nvGrpSpPr>
      <p:grpSpPr>
        <a:xfrm>
          <a:off x="0" y="0"/>
          <a:ext cx="0" cy="0"/>
          <a:chOff x="0" y="0"/>
          <a:chExt cx="0" cy="0"/>
        </a:xfrm>
      </p:grpSpPr>
      <p:sp>
        <p:nvSpPr>
          <p:cNvPr id="153" name="Google Shape;153;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4" name="Google Shape;15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43"/>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158" name="Google Shape;15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9" name="Google Shape;159;p4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60" name="Shape 160"/>
        <p:cNvGrpSpPr/>
        <p:nvPr/>
      </p:nvGrpSpPr>
      <p:grpSpPr>
        <a:xfrm>
          <a:off x="0" y="0"/>
          <a:ext cx="0" cy="0"/>
          <a:chOff x="0" y="0"/>
          <a:chExt cx="0" cy="0"/>
        </a:xfrm>
      </p:grpSpPr>
      <p:pic>
        <p:nvPicPr>
          <p:cNvPr id="161" name="Google Shape;161;p45"/>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4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4" name="Google Shape;164;p4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5" name="Google Shape;16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6" name="Google Shape;166;p4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7" name="Shape 167"/>
        <p:cNvGrpSpPr/>
        <p:nvPr/>
      </p:nvGrpSpPr>
      <p:grpSpPr>
        <a:xfrm>
          <a:off x="0" y="0"/>
          <a:ext cx="0" cy="0"/>
          <a:chOff x="0" y="0"/>
          <a:chExt cx="0" cy="0"/>
        </a:xfrm>
      </p:grpSpPr>
      <p:sp>
        <p:nvSpPr>
          <p:cNvPr id="168" name="Google Shape;168;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9" name="Google Shape;169;p4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0" name="Google Shape;170;p4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1" name="Google Shape;17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2" name="Google Shape;172;p4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5" name="Google Shape;17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6" name="Google Shape;176;p4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7" name="Shape 177"/>
        <p:cNvGrpSpPr/>
        <p:nvPr/>
      </p:nvGrpSpPr>
      <p:grpSpPr>
        <a:xfrm>
          <a:off x="0" y="0"/>
          <a:ext cx="0" cy="0"/>
          <a:chOff x="0" y="0"/>
          <a:chExt cx="0" cy="0"/>
        </a:xfrm>
      </p:grpSpPr>
      <p:sp>
        <p:nvSpPr>
          <p:cNvPr id="178" name="Google Shape;178;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79" name="Google Shape;179;p4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0" name="Google Shape;18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1" name="Google Shape;181;p49"/>
          <p:cNvPicPr preferRelativeResize="0"/>
          <p:nvPr/>
        </p:nvPicPr>
        <p:blipFill>
          <a:blip r:embed="rId2">
            <a:alphaModFix/>
          </a:blip>
          <a:stretch>
            <a:fillRect/>
          </a:stretch>
        </p:blipFill>
        <p:spPr>
          <a:xfrm>
            <a:off x="0" y="0"/>
            <a:ext cx="9143981"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184" name="Google Shape;18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5" name="Google Shape;185;p5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 name="Shape 186"/>
        <p:cNvGrpSpPr/>
        <p:nvPr/>
      </p:nvGrpSpPr>
      <p:grpSpPr>
        <a:xfrm>
          <a:off x="0" y="0"/>
          <a:ext cx="0" cy="0"/>
          <a:chOff x="0" y="0"/>
          <a:chExt cx="0" cy="0"/>
        </a:xfrm>
      </p:grpSpPr>
      <p:sp>
        <p:nvSpPr>
          <p:cNvPr id="187" name="Google Shape;187;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89" name="Google Shape;189;p51"/>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 name="Google Shape;190;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1" name="Google Shape;19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51"/>
          <p:cNvPicPr preferRelativeResize="0"/>
          <p:nvPr/>
        </p:nvPicPr>
        <p:blipFill>
          <a:blip r:embed="rId2">
            <a:alphaModFix/>
          </a:blip>
          <a:stretch>
            <a:fillRect/>
          </a:stretch>
        </p:blipFill>
        <p:spPr>
          <a:xfrm>
            <a:off x="0" y="-125"/>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3" name="Shape 193"/>
        <p:cNvGrpSpPr/>
        <p:nvPr/>
      </p:nvGrpSpPr>
      <p:grpSpPr>
        <a:xfrm>
          <a:off x="0" y="0"/>
          <a:ext cx="0" cy="0"/>
          <a:chOff x="0" y="0"/>
          <a:chExt cx="0" cy="0"/>
        </a:xfrm>
      </p:grpSpPr>
      <p:sp>
        <p:nvSpPr>
          <p:cNvPr id="194" name="Google Shape;194;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195" name="Google Shape;19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5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99" name="Google Shape;199;p53"/>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5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4" name="Google Shape;204;p54"/>
          <p:cNvPicPr preferRelativeResize="0"/>
          <p:nvPr/>
        </p:nvPicPr>
        <p:blipFill>
          <a:blip r:embed="rId2">
            <a:alphaModFix/>
          </a:blip>
          <a:stretch>
            <a:fillRect/>
          </a:stretch>
        </p:blipFill>
        <p:spPr>
          <a:xfrm>
            <a:off x="0" y="0"/>
            <a:ext cx="9144000" cy="514349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205" name="Shape 205"/>
        <p:cNvGrpSpPr/>
        <p:nvPr/>
      </p:nvGrpSpPr>
      <p:grpSpPr>
        <a:xfrm>
          <a:off x="0" y="0"/>
          <a:ext cx="0" cy="0"/>
          <a:chOff x="0" y="0"/>
          <a:chExt cx="0" cy="0"/>
        </a:xfrm>
      </p:grpSpPr>
      <p:pic>
        <p:nvPicPr>
          <p:cNvPr id="206" name="Google Shape;206;p55"/>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207" name="Shape 207"/>
        <p:cNvGrpSpPr/>
        <p:nvPr/>
      </p:nvGrpSpPr>
      <p:grpSpPr>
        <a:xfrm>
          <a:off x="0" y="0"/>
          <a:ext cx="0" cy="0"/>
          <a:chOff x="0" y="0"/>
          <a:chExt cx="0" cy="0"/>
        </a:xfrm>
      </p:grpSpPr>
      <p:pic>
        <p:nvPicPr>
          <p:cNvPr id="208" name="Google Shape;208;p56"/>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
        <p:nvSpPr>
          <p:cNvPr id="209" name="Google Shape;209;p56"/>
          <p:cNvSpPr/>
          <p:nvPr/>
        </p:nvSpPr>
        <p:spPr>
          <a:xfrm rot="503487">
            <a:off x="1145079" y="680752"/>
            <a:ext cx="6748201" cy="2832055"/>
          </a:xfrm>
          <a:custGeom>
            <a:rect b="b" l="l" r="r" t="t"/>
            <a:pathLst>
              <a:path extrusionOk="0" h="94414" w="224969">
                <a:moveTo>
                  <a:pt x="216301" y="1"/>
                </a:moveTo>
                <a:cubicBezTo>
                  <a:pt x="215622" y="394"/>
                  <a:pt x="214944" y="787"/>
                  <a:pt x="214289" y="1204"/>
                </a:cubicBezTo>
                <a:cubicBezTo>
                  <a:pt x="211693" y="2835"/>
                  <a:pt x="209348" y="4668"/>
                  <a:pt x="207109" y="6561"/>
                </a:cubicBezTo>
                <a:cubicBezTo>
                  <a:pt x="204871" y="8478"/>
                  <a:pt x="202835" y="10431"/>
                  <a:pt x="200847" y="12336"/>
                </a:cubicBezTo>
                <a:cubicBezTo>
                  <a:pt x="196858" y="16158"/>
                  <a:pt x="193048" y="19789"/>
                  <a:pt x="188929" y="22516"/>
                </a:cubicBezTo>
                <a:cubicBezTo>
                  <a:pt x="187893" y="23170"/>
                  <a:pt x="186857" y="23813"/>
                  <a:pt x="185785" y="24349"/>
                </a:cubicBezTo>
                <a:cubicBezTo>
                  <a:pt x="184726" y="24921"/>
                  <a:pt x="183618" y="25385"/>
                  <a:pt x="182487" y="25826"/>
                </a:cubicBezTo>
                <a:cubicBezTo>
                  <a:pt x="181344" y="26266"/>
                  <a:pt x="180154" y="26635"/>
                  <a:pt x="178951" y="26980"/>
                </a:cubicBezTo>
                <a:cubicBezTo>
                  <a:pt x="177725" y="27314"/>
                  <a:pt x="176499" y="27612"/>
                  <a:pt x="175225" y="27873"/>
                </a:cubicBezTo>
                <a:cubicBezTo>
                  <a:pt x="170141" y="28933"/>
                  <a:pt x="164699" y="29469"/>
                  <a:pt x="159068" y="30386"/>
                </a:cubicBezTo>
                <a:cubicBezTo>
                  <a:pt x="156258" y="30850"/>
                  <a:pt x="153388" y="31421"/>
                  <a:pt x="150507" y="32243"/>
                </a:cubicBezTo>
                <a:cubicBezTo>
                  <a:pt x="149067" y="32648"/>
                  <a:pt x="147626" y="33136"/>
                  <a:pt x="146197" y="33684"/>
                </a:cubicBezTo>
                <a:cubicBezTo>
                  <a:pt x="144768" y="34267"/>
                  <a:pt x="143352" y="34898"/>
                  <a:pt x="141982" y="35648"/>
                </a:cubicBezTo>
                <a:cubicBezTo>
                  <a:pt x="139220" y="37136"/>
                  <a:pt x="136660" y="39089"/>
                  <a:pt x="134446" y="41208"/>
                </a:cubicBezTo>
                <a:cubicBezTo>
                  <a:pt x="132231" y="43340"/>
                  <a:pt x="130326" y="45661"/>
                  <a:pt x="128600" y="47983"/>
                </a:cubicBezTo>
                <a:cubicBezTo>
                  <a:pt x="125159" y="52638"/>
                  <a:pt x="122361" y="57365"/>
                  <a:pt x="119170" y="61461"/>
                </a:cubicBezTo>
                <a:cubicBezTo>
                  <a:pt x="118396" y="62497"/>
                  <a:pt x="117539" y="63425"/>
                  <a:pt x="116705" y="64402"/>
                </a:cubicBezTo>
                <a:cubicBezTo>
                  <a:pt x="116301" y="64890"/>
                  <a:pt x="115836" y="65330"/>
                  <a:pt x="115396" y="65795"/>
                </a:cubicBezTo>
                <a:lnTo>
                  <a:pt x="114050" y="67152"/>
                </a:lnTo>
                <a:lnTo>
                  <a:pt x="112621" y="68438"/>
                </a:lnTo>
                <a:cubicBezTo>
                  <a:pt x="112133" y="68855"/>
                  <a:pt x="111681" y="69307"/>
                  <a:pt x="111157" y="69688"/>
                </a:cubicBezTo>
                <a:lnTo>
                  <a:pt x="109645" y="70879"/>
                </a:lnTo>
                <a:cubicBezTo>
                  <a:pt x="109395" y="71069"/>
                  <a:pt x="109157" y="71284"/>
                  <a:pt x="108883" y="71462"/>
                </a:cubicBezTo>
                <a:lnTo>
                  <a:pt x="108085" y="72010"/>
                </a:lnTo>
                <a:cubicBezTo>
                  <a:pt x="103882" y="74963"/>
                  <a:pt x="99263" y="77356"/>
                  <a:pt x="94369" y="79023"/>
                </a:cubicBezTo>
                <a:cubicBezTo>
                  <a:pt x="89488" y="80678"/>
                  <a:pt x="84368" y="81666"/>
                  <a:pt x="79224" y="81892"/>
                </a:cubicBezTo>
                <a:cubicBezTo>
                  <a:pt x="78867" y="81925"/>
                  <a:pt x="78510" y="81932"/>
                  <a:pt x="78153" y="81932"/>
                </a:cubicBezTo>
                <a:cubicBezTo>
                  <a:pt x="77867" y="81932"/>
                  <a:pt x="77581" y="81928"/>
                  <a:pt x="77296" y="81928"/>
                </a:cubicBezTo>
                <a:lnTo>
                  <a:pt x="75367" y="81916"/>
                </a:lnTo>
                <a:lnTo>
                  <a:pt x="73438" y="81785"/>
                </a:lnTo>
                <a:cubicBezTo>
                  <a:pt x="72795" y="81737"/>
                  <a:pt x="72152" y="81725"/>
                  <a:pt x="71509" y="81630"/>
                </a:cubicBezTo>
                <a:cubicBezTo>
                  <a:pt x="68937" y="81344"/>
                  <a:pt x="66354" y="80868"/>
                  <a:pt x="63746" y="80285"/>
                </a:cubicBezTo>
                <a:cubicBezTo>
                  <a:pt x="58543" y="79118"/>
                  <a:pt x="53305" y="77499"/>
                  <a:pt x="47851" y="76106"/>
                </a:cubicBezTo>
                <a:cubicBezTo>
                  <a:pt x="45125" y="75415"/>
                  <a:pt x="42351" y="74772"/>
                  <a:pt x="39517" y="74296"/>
                </a:cubicBezTo>
                <a:cubicBezTo>
                  <a:pt x="36683" y="73808"/>
                  <a:pt x="33778" y="73486"/>
                  <a:pt x="30837" y="73415"/>
                </a:cubicBezTo>
                <a:cubicBezTo>
                  <a:pt x="30459" y="73406"/>
                  <a:pt x="30079" y="73401"/>
                  <a:pt x="29699" y="73401"/>
                </a:cubicBezTo>
                <a:cubicBezTo>
                  <a:pt x="27118" y="73401"/>
                  <a:pt x="24516" y="73616"/>
                  <a:pt x="21932" y="74093"/>
                </a:cubicBezTo>
                <a:cubicBezTo>
                  <a:pt x="18943" y="74689"/>
                  <a:pt x="16038" y="75629"/>
                  <a:pt x="13311" y="77022"/>
                </a:cubicBezTo>
                <a:lnTo>
                  <a:pt x="12288" y="77546"/>
                </a:lnTo>
                <a:lnTo>
                  <a:pt x="11299" y="78130"/>
                </a:lnTo>
                <a:lnTo>
                  <a:pt x="10811" y="78427"/>
                </a:lnTo>
                <a:lnTo>
                  <a:pt x="10323" y="78749"/>
                </a:lnTo>
                <a:lnTo>
                  <a:pt x="9370" y="79392"/>
                </a:lnTo>
                <a:lnTo>
                  <a:pt x="8442" y="80082"/>
                </a:lnTo>
                <a:lnTo>
                  <a:pt x="7989" y="80439"/>
                </a:lnTo>
                <a:lnTo>
                  <a:pt x="7549" y="80820"/>
                </a:lnTo>
                <a:lnTo>
                  <a:pt x="6668" y="81582"/>
                </a:lnTo>
                <a:lnTo>
                  <a:pt x="5834" y="82404"/>
                </a:lnTo>
                <a:lnTo>
                  <a:pt x="5418" y="82821"/>
                </a:lnTo>
                <a:lnTo>
                  <a:pt x="5025" y="83249"/>
                </a:lnTo>
                <a:lnTo>
                  <a:pt x="4251" y="84142"/>
                </a:lnTo>
                <a:lnTo>
                  <a:pt x="3536" y="85083"/>
                </a:lnTo>
                <a:lnTo>
                  <a:pt x="3179" y="85559"/>
                </a:lnTo>
                <a:lnTo>
                  <a:pt x="2858" y="86047"/>
                </a:lnTo>
                <a:lnTo>
                  <a:pt x="2215" y="87047"/>
                </a:lnTo>
                <a:lnTo>
                  <a:pt x="1643" y="88107"/>
                </a:lnTo>
                <a:lnTo>
                  <a:pt x="1369" y="88631"/>
                </a:lnTo>
                <a:lnTo>
                  <a:pt x="1119" y="89179"/>
                </a:lnTo>
                <a:lnTo>
                  <a:pt x="643" y="90274"/>
                </a:lnTo>
                <a:cubicBezTo>
                  <a:pt x="643" y="90286"/>
                  <a:pt x="631" y="90322"/>
                  <a:pt x="631" y="90333"/>
                </a:cubicBezTo>
                <a:cubicBezTo>
                  <a:pt x="0" y="91846"/>
                  <a:pt x="727" y="93572"/>
                  <a:pt x="2239" y="94191"/>
                </a:cubicBezTo>
                <a:cubicBezTo>
                  <a:pt x="2608" y="94342"/>
                  <a:pt x="2990" y="94414"/>
                  <a:pt x="3365" y="94414"/>
                </a:cubicBezTo>
                <a:cubicBezTo>
                  <a:pt x="4528" y="94414"/>
                  <a:pt x="5628" y="93727"/>
                  <a:pt x="6096" y="92584"/>
                </a:cubicBezTo>
                <a:lnTo>
                  <a:pt x="6156" y="92453"/>
                </a:lnTo>
                <a:cubicBezTo>
                  <a:pt x="7918" y="88155"/>
                  <a:pt x="11621" y="84666"/>
                  <a:pt x="16050" y="82559"/>
                </a:cubicBezTo>
                <a:cubicBezTo>
                  <a:pt x="18253" y="81463"/>
                  <a:pt x="20646" y="80737"/>
                  <a:pt x="23063" y="80297"/>
                </a:cubicBezTo>
                <a:cubicBezTo>
                  <a:pt x="25004" y="79968"/>
                  <a:pt x="26998" y="79810"/>
                  <a:pt x="29008" y="79810"/>
                </a:cubicBezTo>
                <a:cubicBezTo>
                  <a:pt x="29549" y="79810"/>
                  <a:pt x="30092" y="79821"/>
                  <a:pt x="30635" y="79844"/>
                </a:cubicBezTo>
                <a:cubicBezTo>
                  <a:pt x="33195" y="79951"/>
                  <a:pt x="35779" y="80261"/>
                  <a:pt x="38374" y="80749"/>
                </a:cubicBezTo>
                <a:cubicBezTo>
                  <a:pt x="40958" y="81225"/>
                  <a:pt x="43553" y="81868"/>
                  <a:pt x="46161" y="82571"/>
                </a:cubicBezTo>
                <a:cubicBezTo>
                  <a:pt x="51364" y="83987"/>
                  <a:pt x="56638" y="85702"/>
                  <a:pt x="62175" y="87035"/>
                </a:cubicBezTo>
                <a:cubicBezTo>
                  <a:pt x="64937" y="87714"/>
                  <a:pt x="67771" y="88286"/>
                  <a:pt x="70664" y="88655"/>
                </a:cubicBezTo>
                <a:cubicBezTo>
                  <a:pt x="71390" y="88762"/>
                  <a:pt x="72128" y="88798"/>
                  <a:pt x="72855" y="88869"/>
                </a:cubicBezTo>
                <a:lnTo>
                  <a:pt x="75057" y="89048"/>
                </a:lnTo>
                <a:lnTo>
                  <a:pt x="77260" y="89083"/>
                </a:lnTo>
                <a:cubicBezTo>
                  <a:pt x="77712" y="89091"/>
                  <a:pt x="78169" y="89107"/>
                  <a:pt x="78628" y="89107"/>
                </a:cubicBezTo>
                <a:cubicBezTo>
                  <a:pt x="78906" y="89107"/>
                  <a:pt x="79184" y="89101"/>
                  <a:pt x="79463" y="89083"/>
                </a:cubicBezTo>
                <a:cubicBezTo>
                  <a:pt x="85332" y="88917"/>
                  <a:pt x="91155" y="87881"/>
                  <a:pt x="96727" y="86095"/>
                </a:cubicBezTo>
                <a:cubicBezTo>
                  <a:pt x="102311" y="84273"/>
                  <a:pt x="107609" y="81642"/>
                  <a:pt x="112479" y="78344"/>
                </a:cubicBezTo>
                <a:lnTo>
                  <a:pt x="113395" y="77737"/>
                </a:lnTo>
                <a:cubicBezTo>
                  <a:pt x="113693" y="77534"/>
                  <a:pt x="113979" y="77296"/>
                  <a:pt x="114276" y="77070"/>
                </a:cubicBezTo>
                <a:lnTo>
                  <a:pt x="116039" y="75736"/>
                </a:lnTo>
                <a:cubicBezTo>
                  <a:pt x="116634" y="75308"/>
                  <a:pt x="117170" y="74796"/>
                  <a:pt x="117729" y="74320"/>
                </a:cubicBezTo>
                <a:lnTo>
                  <a:pt x="119396" y="72867"/>
                </a:lnTo>
                <a:lnTo>
                  <a:pt x="120980" y="71319"/>
                </a:lnTo>
                <a:cubicBezTo>
                  <a:pt x="121504" y="70795"/>
                  <a:pt x="122051" y="70295"/>
                  <a:pt x="122527" y="69724"/>
                </a:cubicBezTo>
                <a:cubicBezTo>
                  <a:pt x="123504" y="68617"/>
                  <a:pt x="124528" y="67533"/>
                  <a:pt x="125421" y="66378"/>
                </a:cubicBezTo>
                <a:cubicBezTo>
                  <a:pt x="129064" y="61818"/>
                  <a:pt x="131981" y="57068"/>
                  <a:pt x="135160" y="52924"/>
                </a:cubicBezTo>
                <a:cubicBezTo>
                  <a:pt x="136755" y="50841"/>
                  <a:pt x="138399" y="48924"/>
                  <a:pt x="140184" y="47257"/>
                </a:cubicBezTo>
                <a:lnTo>
                  <a:pt x="140851" y="46638"/>
                </a:lnTo>
                <a:cubicBezTo>
                  <a:pt x="141077" y="46435"/>
                  <a:pt x="141316" y="46257"/>
                  <a:pt x="141542" y="46066"/>
                </a:cubicBezTo>
                <a:lnTo>
                  <a:pt x="142244" y="45495"/>
                </a:lnTo>
                <a:lnTo>
                  <a:pt x="142959" y="44983"/>
                </a:lnTo>
                <a:cubicBezTo>
                  <a:pt x="143899" y="44268"/>
                  <a:pt x="144923" y="43685"/>
                  <a:pt x="145971" y="43113"/>
                </a:cubicBezTo>
                <a:cubicBezTo>
                  <a:pt x="150186" y="40887"/>
                  <a:pt x="155174" y="39780"/>
                  <a:pt x="160425" y="39006"/>
                </a:cubicBezTo>
                <a:cubicBezTo>
                  <a:pt x="165676" y="38220"/>
                  <a:pt x="171236" y="37768"/>
                  <a:pt x="176975" y="36672"/>
                </a:cubicBezTo>
                <a:cubicBezTo>
                  <a:pt x="178404" y="36410"/>
                  <a:pt x="179856" y="36077"/>
                  <a:pt x="181297" y="35708"/>
                </a:cubicBezTo>
                <a:cubicBezTo>
                  <a:pt x="182749" y="35315"/>
                  <a:pt x="184202" y="34886"/>
                  <a:pt x="185643" y="34362"/>
                </a:cubicBezTo>
                <a:cubicBezTo>
                  <a:pt x="188536" y="33326"/>
                  <a:pt x="191369" y="31886"/>
                  <a:pt x="193941" y="30267"/>
                </a:cubicBezTo>
                <a:cubicBezTo>
                  <a:pt x="199073" y="26969"/>
                  <a:pt x="203311" y="22968"/>
                  <a:pt x="207336" y="19241"/>
                </a:cubicBezTo>
                <a:cubicBezTo>
                  <a:pt x="209360" y="17372"/>
                  <a:pt x="211336" y="15539"/>
                  <a:pt x="213301" y="13907"/>
                </a:cubicBezTo>
                <a:cubicBezTo>
                  <a:pt x="215289" y="12264"/>
                  <a:pt x="217325" y="10740"/>
                  <a:pt x="219432" y="9478"/>
                </a:cubicBezTo>
                <a:cubicBezTo>
                  <a:pt x="221242" y="8371"/>
                  <a:pt x="223100" y="7442"/>
                  <a:pt x="224969" y="6752"/>
                </a:cubicBezTo>
                <a:lnTo>
                  <a:pt x="216301" y="1"/>
                </a:lnTo>
                <a:close/>
              </a:path>
            </a:pathLst>
          </a:custGeom>
          <a:gradFill>
            <a:gsLst>
              <a:gs pos="0">
                <a:srgbClr val="FFFF00"/>
              </a:gs>
              <a:gs pos="100000">
                <a:srgbClr val="FFFFFF"/>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56"/>
          <p:cNvGrpSpPr/>
          <p:nvPr/>
        </p:nvGrpSpPr>
        <p:grpSpPr>
          <a:xfrm>
            <a:off x="1096288" y="2603800"/>
            <a:ext cx="299150" cy="1066550"/>
            <a:chOff x="818813" y="2603800"/>
            <a:chExt cx="299150" cy="1066550"/>
          </a:xfrm>
        </p:grpSpPr>
        <p:grpSp>
          <p:nvGrpSpPr>
            <p:cNvPr id="211" name="Google Shape;211;p56"/>
            <p:cNvGrpSpPr/>
            <p:nvPr/>
          </p:nvGrpSpPr>
          <p:grpSpPr>
            <a:xfrm>
              <a:off x="818813" y="2603800"/>
              <a:ext cx="299150" cy="299150"/>
              <a:chOff x="1533188" y="2739675"/>
              <a:chExt cx="299150" cy="299150"/>
            </a:xfrm>
          </p:grpSpPr>
          <p:sp>
            <p:nvSpPr>
              <p:cNvPr id="212" name="Google Shape;212;p56"/>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6"/>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4" name="Google Shape;214;p56"/>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15" name="Google Shape;215;p56"/>
          <p:cNvGrpSpPr/>
          <p:nvPr/>
        </p:nvGrpSpPr>
        <p:grpSpPr>
          <a:xfrm>
            <a:off x="3061271" y="2921425"/>
            <a:ext cx="299475" cy="744050"/>
            <a:chOff x="2783796" y="2921425"/>
            <a:chExt cx="299475" cy="744050"/>
          </a:xfrm>
        </p:grpSpPr>
        <p:grpSp>
          <p:nvGrpSpPr>
            <p:cNvPr id="216" name="Google Shape;216;p56"/>
            <p:cNvGrpSpPr/>
            <p:nvPr/>
          </p:nvGrpSpPr>
          <p:grpSpPr>
            <a:xfrm>
              <a:off x="2783796" y="2921425"/>
              <a:ext cx="299475" cy="299150"/>
              <a:chOff x="3360221" y="3338050"/>
              <a:chExt cx="299475" cy="299150"/>
            </a:xfrm>
          </p:grpSpPr>
          <p:sp>
            <p:nvSpPr>
              <p:cNvPr id="217" name="Google Shape;217;p56"/>
              <p:cNvSpPr/>
              <p:nvPr/>
            </p:nvSpPr>
            <p:spPr>
              <a:xfrm>
                <a:off x="3360221" y="3338050"/>
                <a:ext cx="299475" cy="299150"/>
              </a:xfrm>
              <a:custGeom>
                <a:rect b="b" l="l" r="r" t="t"/>
                <a:pathLst>
                  <a:path extrusionOk="0" h="11966" w="11979">
                    <a:moveTo>
                      <a:pt x="5990" y="0"/>
                    </a:moveTo>
                    <a:cubicBezTo>
                      <a:pt x="2692" y="0"/>
                      <a:pt x="1" y="2679"/>
                      <a:pt x="1" y="5977"/>
                    </a:cubicBezTo>
                    <a:cubicBezTo>
                      <a:pt x="1" y="9287"/>
                      <a:pt x="2692" y="11966"/>
                      <a:pt x="5990" y="11966"/>
                    </a:cubicBezTo>
                    <a:cubicBezTo>
                      <a:pt x="9299" y="11966"/>
                      <a:pt x="11978" y="9287"/>
                      <a:pt x="11978" y="5977"/>
                    </a:cubicBezTo>
                    <a:cubicBezTo>
                      <a:pt x="11978" y="2679"/>
                      <a:pt x="9299" y="0"/>
                      <a:pt x="5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6"/>
              <p:cNvSpPr/>
              <p:nvPr/>
            </p:nvSpPr>
            <p:spPr>
              <a:xfrm>
                <a:off x="3443271" y="342107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9" name="Google Shape;219;p56"/>
            <p:cNvCxnSpPr/>
            <p:nvPr/>
          </p:nvCxnSpPr>
          <p:spPr>
            <a:xfrm>
              <a:off x="2933538" y="3296775"/>
              <a:ext cx="0" cy="368700"/>
            </a:xfrm>
            <a:prstGeom prst="straightConnector1">
              <a:avLst/>
            </a:prstGeom>
            <a:noFill/>
            <a:ln cap="flat" cmpd="sng" w="19050">
              <a:solidFill>
                <a:schemeClr val="dk1"/>
              </a:solidFill>
              <a:prstDash val="solid"/>
              <a:round/>
              <a:headEnd len="med" w="med" type="none"/>
              <a:tailEnd len="med" w="med" type="none"/>
            </a:ln>
          </p:spPr>
        </p:cxnSp>
      </p:grpSp>
      <p:grpSp>
        <p:nvGrpSpPr>
          <p:cNvPr id="220" name="Google Shape;220;p56"/>
          <p:cNvGrpSpPr/>
          <p:nvPr/>
        </p:nvGrpSpPr>
        <p:grpSpPr>
          <a:xfrm>
            <a:off x="5051192" y="2020188"/>
            <a:ext cx="299175" cy="1645288"/>
            <a:chOff x="4773717" y="2020188"/>
            <a:chExt cx="299175" cy="1645288"/>
          </a:xfrm>
        </p:grpSpPr>
        <p:grpSp>
          <p:nvGrpSpPr>
            <p:cNvPr id="221" name="Google Shape;221;p56"/>
            <p:cNvGrpSpPr/>
            <p:nvPr/>
          </p:nvGrpSpPr>
          <p:grpSpPr>
            <a:xfrm>
              <a:off x="4773717" y="2020188"/>
              <a:ext cx="299175" cy="299475"/>
              <a:chOff x="4951067" y="2278975"/>
              <a:chExt cx="299175" cy="299475"/>
            </a:xfrm>
          </p:grpSpPr>
          <p:sp>
            <p:nvSpPr>
              <p:cNvPr id="222" name="Google Shape;222;p56"/>
              <p:cNvSpPr/>
              <p:nvPr/>
            </p:nvSpPr>
            <p:spPr>
              <a:xfrm>
                <a:off x="4951067" y="2278975"/>
                <a:ext cx="299175" cy="299475"/>
              </a:xfrm>
              <a:custGeom>
                <a:rect b="b" l="l" r="r" t="t"/>
                <a:pathLst>
                  <a:path extrusionOk="0" h="11979" w="11967">
                    <a:moveTo>
                      <a:pt x="5977" y="1"/>
                    </a:moveTo>
                    <a:cubicBezTo>
                      <a:pt x="2679" y="1"/>
                      <a:pt x="1" y="2680"/>
                      <a:pt x="1" y="5990"/>
                    </a:cubicBezTo>
                    <a:cubicBezTo>
                      <a:pt x="1" y="9288"/>
                      <a:pt x="2679" y="11978"/>
                      <a:pt x="5977" y="11978"/>
                    </a:cubicBezTo>
                    <a:cubicBezTo>
                      <a:pt x="9287" y="11978"/>
                      <a:pt x="11966" y="9288"/>
                      <a:pt x="11966" y="5990"/>
                    </a:cubicBezTo>
                    <a:cubicBezTo>
                      <a:pt x="11966" y="2680"/>
                      <a:pt x="9287" y="1"/>
                      <a:pt x="5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6"/>
              <p:cNvSpPr/>
              <p:nvPr/>
            </p:nvSpPr>
            <p:spPr>
              <a:xfrm>
                <a:off x="5034117" y="2362025"/>
                <a:ext cx="133075" cy="133375"/>
              </a:xfrm>
              <a:custGeom>
                <a:rect b="b" l="l" r="r" t="t"/>
                <a:pathLst>
                  <a:path extrusionOk="0" h="5335" w="5323">
                    <a:moveTo>
                      <a:pt x="2655" y="1"/>
                    </a:moveTo>
                    <a:cubicBezTo>
                      <a:pt x="1191" y="1"/>
                      <a:pt x="0" y="1191"/>
                      <a:pt x="0" y="2668"/>
                    </a:cubicBezTo>
                    <a:cubicBezTo>
                      <a:pt x="0" y="4132"/>
                      <a:pt x="1191" y="5335"/>
                      <a:pt x="2655" y="5335"/>
                    </a:cubicBezTo>
                    <a:cubicBezTo>
                      <a:pt x="4132" y="5335"/>
                      <a:pt x="5322" y="4132"/>
                      <a:pt x="5322" y="2668"/>
                    </a:cubicBezTo>
                    <a:cubicBezTo>
                      <a:pt x="5322" y="1191"/>
                      <a:pt x="4132" y="1"/>
                      <a:pt x="2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4" name="Google Shape;224;p56"/>
            <p:cNvCxnSpPr/>
            <p:nvPr/>
          </p:nvCxnSpPr>
          <p:spPr>
            <a:xfrm>
              <a:off x="4923300" y="2395875"/>
              <a:ext cx="0" cy="1269600"/>
            </a:xfrm>
            <a:prstGeom prst="straightConnector1">
              <a:avLst/>
            </a:prstGeom>
            <a:noFill/>
            <a:ln cap="flat" cmpd="sng" w="19050">
              <a:solidFill>
                <a:schemeClr val="dk1"/>
              </a:solidFill>
              <a:prstDash val="solid"/>
              <a:round/>
              <a:headEnd len="med" w="med" type="none"/>
              <a:tailEnd len="med" w="med" type="none"/>
            </a:ln>
          </p:spPr>
        </p:cxnSp>
      </p:grpSp>
      <p:grpSp>
        <p:nvGrpSpPr>
          <p:cNvPr id="225" name="Google Shape;225;p56"/>
          <p:cNvGrpSpPr/>
          <p:nvPr/>
        </p:nvGrpSpPr>
        <p:grpSpPr>
          <a:xfrm>
            <a:off x="7001350" y="1566600"/>
            <a:ext cx="299450" cy="2098850"/>
            <a:chOff x="6723875" y="1566600"/>
            <a:chExt cx="299450" cy="2098850"/>
          </a:xfrm>
        </p:grpSpPr>
        <p:grpSp>
          <p:nvGrpSpPr>
            <p:cNvPr id="226" name="Google Shape;226;p56"/>
            <p:cNvGrpSpPr/>
            <p:nvPr/>
          </p:nvGrpSpPr>
          <p:grpSpPr>
            <a:xfrm>
              <a:off x="6723875" y="1566600"/>
              <a:ext cx="299450" cy="299150"/>
              <a:chOff x="6541600" y="1947200"/>
              <a:chExt cx="299450" cy="299150"/>
            </a:xfrm>
          </p:grpSpPr>
          <p:sp>
            <p:nvSpPr>
              <p:cNvPr id="227" name="Google Shape;227;p56"/>
              <p:cNvSpPr/>
              <p:nvPr/>
            </p:nvSpPr>
            <p:spPr>
              <a:xfrm>
                <a:off x="6541600" y="1947200"/>
                <a:ext cx="299450" cy="299150"/>
              </a:xfrm>
              <a:custGeom>
                <a:rect b="b" l="l" r="r" t="t"/>
                <a:pathLst>
                  <a:path extrusionOk="0" h="11966" w="11978">
                    <a:moveTo>
                      <a:pt x="5989" y="0"/>
                    </a:moveTo>
                    <a:cubicBezTo>
                      <a:pt x="2691" y="0"/>
                      <a:pt x="0" y="2679"/>
                      <a:pt x="0" y="5977"/>
                    </a:cubicBezTo>
                    <a:cubicBezTo>
                      <a:pt x="0" y="9287"/>
                      <a:pt x="2691" y="11966"/>
                      <a:pt x="5989" y="11966"/>
                    </a:cubicBezTo>
                    <a:cubicBezTo>
                      <a:pt x="9299" y="11966"/>
                      <a:pt x="11978" y="9287"/>
                      <a:pt x="11978" y="5977"/>
                    </a:cubicBezTo>
                    <a:cubicBezTo>
                      <a:pt x="11978" y="2679"/>
                      <a:pt x="9299" y="0"/>
                      <a:pt x="5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6"/>
              <p:cNvSpPr/>
              <p:nvPr/>
            </p:nvSpPr>
            <p:spPr>
              <a:xfrm>
                <a:off x="6624625" y="203022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9" name="Google Shape;229;p56"/>
            <p:cNvCxnSpPr/>
            <p:nvPr/>
          </p:nvCxnSpPr>
          <p:spPr>
            <a:xfrm>
              <a:off x="6873600" y="1941950"/>
              <a:ext cx="0" cy="1723500"/>
            </a:xfrm>
            <a:prstGeom prst="straightConnector1">
              <a:avLst/>
            </a:prstGeom>
            <a:noFill/>
            <a:ln cap="flat" cmpd="sng" w="19050">
              <a:solidFill>
                <a:schemeClr val="dk1"/>
              </a:solidFill>
              <a:prstDash val="solid"/>
              <a:round/>
              <a:headEnd len="med" w="med" type="none"/>
              <a:tailEnd len="med" w="med" type="none"/>
            </a:ln>
          </p:spPr>
        </p:cxnSp>
      </p:grpSp>
      <p:pic>
        <p:nvPicPr>
          <p:cNvPr id="230" name="Google Shape;230;p56"/>
          <p:cNvPicPr preferRelativeResize="0"/>
          <p:nvPr/>
        </p:nvPicPr>
        <p:blipFill>
          <a:blip r:embed="rId3">
            <a:alphaModFix/>
          </a:blip>
          <a:stretch>
            <a:fillRect/>
          </a:stretch>
        </p:blipFill>
        <p:spPr>
          <a:xfrm rot="3678251">
            <a:off x="7560347" y="450189"/>
            <a:ext cx="1007909" cy="137454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231" name="Shape 231"/>
        <p:cNvGrpSpPr/>
        <p:nvPr/>
      </p:nvGrpSpPr>
      <p:grpSpPr>
        <a:xfrm>
          <a:off x="0" y="0"/>
          <a:ext cx="0" cy="0"/>
          <a:chOff x="0" y="0"/>
          <a:chExt cx="0" cy="0"/>
        </a:xfrm>
      </p:grpSpPr>
      <p:pic>
        <p:nvPicPr>
          <p:cNvPr id="232" name="Google Shape;232;p57"/>
          <p:cNvPicPr preferRelativeResize="0"/>
          <p:nvPr/>
        </p:nvPicPr>
        <p:blipFill rotWithShape="1">
          <a:blip r:embed="rId2">
            <a:alphaModFix/>
          </a:blip>
          <a:srcRect b="0" l="0" r="44292" t="0"/>
          <a:stretch/>
        </p:blipFill>
        <p:spPr>
          <a:xfrm>
            <a:off x="0" y="0"/>
            <a:ext cx="5093726" cy="5143500"/>
          </a:xfrm>
          <a:prstGeom prst="rect">
            <a:avLst/>
          </a:prstGeom>
          <a:noFill/>
          <a:ln>
            <a:noFill/>
          </a:ln>
        </p:spPr>
      </p:pic>
      <p:grpSp>
        <p:nvGrpSpPr>
          <p:cNvPr id="233" name="Google Shape;233;p57"/>
          <p:cNvGrpSpPr/>
          <p:nvPr/>
        </p:nvGrpSpPr>
        <p:grpSpPr>
          <a:xfrm rot="-5400000">
            <a:off x="3171288" y="1448025"/>
            <a:ext cx="299150" cy="1066550"/>
            <a:chOff x="818813" y="2603800"/>
            <a:chExt cx="299150" cy="1066550"/>
          </a:xfrm>
        </p:grpSpPr>
        <p:grpSp>
          <p:nvGrpSpPr>
            <p:cNvPr id="234" name="Google Shape;234;p57"/>
            <p:cNvGrpSpPr/>
            <p:nvPr/>
          </p:nvGrpSpPr>
          <p:grpSpPr>
            <a:xfrm>
              <a:off x="818813" y="2603800"/>
              <a:ext cx="299150" cy="299150"/>
              <a:chOff x="1533188" y="2739675"/>
              <a:chExt cx="299150" cy="299150"/>
            </a:xfrm>
          </p:grpSpPr>
          <p:sp>
            <p:nvSpPr>
              <p:cNvPr id="235" name="Google Shape;23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7" name="Google Shape;23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38" name="Google Shape;238;p57"/>
          <p:cNvGrpSpPr/>
          <p:nvPr/>
        </p:nvGrpSpPr>
        <p:grpSpPr>
          <a:xfrm rot="-5400000">
            <a:off x="3046188" y="2254500"/>
            <a:ext cx="299150" cy="1066550"/>
            <a:chOff x="818813" y="2603800"/>
            <a:chExt cx="299150" cy="1066550"/>
          </a:xfrm>
        </p:grpSpPr>
        <p:grpSp>
          <p:nvGrpSpPr>
            <p:cNvPr id="239" name="Google Shape;239;p57"/>
            <p:cNvGrpSpPr/>
            <p:nvPr/>
          </p:nvGrpSpPr>
          <p:grpSpPr>
            <a:xfrm>
              <a:off x="818813" y="2603800"/>
              <a:ext cx="299150" cy="299150"/>
              <a:chOff x="1533188" y="2739675"/>
              <a:chExt cx="299150" cy="299150"/>
            </a:xfrm>
          </p:grpSpPr>
          <p:sp>
            <p:nvSpPr>
              <p:cNvPr id="240" name="Google Shape;24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 name="Google Shape;24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3" name="Google Shape;243;p57"/>
          <p:cNvGrpSpPr/>
          <p:nvPr/>
        </p:nvGrpSpPr>
        <p:grpSpPr>
          <a:xfrm rot="5400000">
            <a:off x="5375138" y="1448025"/>
            <a:ext cx="299150" cy="1066550"/>
            <a:chOff x="818813" y="2603800"/>
            <a:chExt cx="299150" cy="1066550"/>
          </a:xfrm>
        </p:grpSpPr>
        <p:grpSp>
          <p:nvGrpSpPr>
            <p:cNvPr id="244" name="Google Shape;244;p57"/>
            <p:cNvGrpSpPr/>
            <p:nvPr/>
          </p:nvGrpSpPr>
          <p:grpSpPr>
            <a:xfrm>
              <a:off x="818813" y="2603800"/>
              <a:ext cx="299150" cy="299150"/>
              <a:chOff x="1533188" y="2739675"/>
              <a:chExt cx="299150" cy="299150"/>
            </a:xfrm>
          </p:grpSpPr>
          <p:sp>
            <p:nvSpPr>
              <p:cNvPr id="245" name="Google Shape;24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7" name="Google Shape;24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8" name="Google Shape;248;p57"/>
          <p:cNvGrpSpPr/>
          <p:nvPr/>
        </p:nvGrpSpPr>
        <p:grpSpPr>
          <a:xfrm rot="5400000">
            <a:off x="5500238" y="2254500"/>
            <a:ext cx="299150" cy="1066550"/>
            <a:chOff x="818813" y="2603800"/>
            <a:chExt cx="299150" cy="1066550"/>
          </a:xfrm>
        </p:grpSpPr>
        <p:grpSp>
          <p:nvGrpSpPr>
            <p:cNvPr id="249" name="Google Shape;249;p57"/>
            <p:cNvGrpSpPr/>
            <p:nvPr/>
          </p:nvGrpSpPr>
          <p:grpSpPr>
            <a:xfrm>
              <a:off x="818813" y="2603800"/>
              <a:ext cx="299150" cy="299150"/>
              <a:chOff x="1533188" y="2739675"/>
              <a:chExt cx="299150" cy="299150"/>
            </a:xfrm>
          </p:grpSpPr>
          <p:sp>
            <p:nvSpPr>
              <p:cNvPr id="250" name="Google Shape;25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2" name="Google Shape;25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pic>
        <p:nvPicPr>
          <p:cNvPr id="253" name="Google Shape;253;p57"/>
          <p:cNvPicPr preferRelativeResize="0"/>
          <p:nvPr/>
        </p:nvPicPr>
        <p:blipFill>
          <a:blip r:embed="rId3">
            <a:alphaModFix/>
          </a:blip>
          <a:stretch>
            <a:fillRect/>
          </a:stretch>
        </p:blipFill>
        <p:spPr>
          <a:xfrm rot="824992">
            <a:off x="3393642" y="1277043"/>
            <a:ext cx="2485557" cy="338971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NRY_TEMPLATE">
  <p:cSld name="CUSTOM_2">
    <p:spTree>
      <p:nvGrpSpPr>
        <p:cNvPr id="254" name="Shape 254"/>
        <p:cNvGrpSpPr/>
        <p:nvPr/>
      </p:nvGrpSpPr>
      <p:grpSpPr>
        <a:xfrm>
          <a:off x="0" y="0"/>
          <a:ext cx="0" cy="0"/>
          <a:chOff x="0" y="0"/>
          <a:chExt cx="0" cy="0"/>
        </a:xfrm>
      </p:grpSpPr>
      <p:pic>
        <p:nvPicPr>
          <p:cNvPr id="255" name="Google Shape;255;p5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56" name="Shape 256"/>
        <p:cNvGrpSpPr/>
        <p:nvPr/>
      </p:nvGrpSpPr>
      <p:grpSpPr>
        <a:xfrm>
          <a:off x="0" y="0"/>
          <a:ext cx="0" cy="0"/>
          <a:chOff x="0" y="0"/>
          <a:chExt cx="0" cy="0"/>
        </a:xfrm>
      </p:grpSpPr>
      <p:sp>
        <p:nvSpPr>
          <p:cNvPr id="257" name="Google Shape;25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58" name="Google Shape;258;p5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59" name="Shape 259"/>
        <p:cNvGrpSpPr/>
        <p:nvPr/>
      </p:nvGrpSpPr>
      <p:grpSpPr>
        <a:xfrm>
          <a:off x="0" y="0"/>
          <a:ext cx="0" cy="0"/>
          <a:chOff x="0" y="0"/>
          <a:chExt cx="0" cy="0"/>
        </a:xfrm>
      </p:grpSpPr>
      <p:sp>
        <p:nvSpPr>
          <p:cNvPr id="260" name="Google Shape;26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1" name="Google Shape;261;p6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262" name="Shape 262"/>
        <p:cNvGrpSpPr/>
        <p:nvPr/>
      </p:nvGrpSpPr>
      <p:grpSpPr>
        <a:xfrm>
          <a:off x="0" y="0"/>
          <a:ext cx="0" cy="0"/>
          <a:chOff x="0" y="0"/>
          <a:chExt cx="0" cy="0"/>
        </a:xfrm>
      </p:grpSpPr>
      <p:sp>
        <p:nvSpPr>
          <p:cNvPr id="263" name="Google Shape;26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4" name="Google Shape;264;p6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265" name="Shape 265"/>
        <p:cNvGrpSpPr/>
        <p:nvPr/>
      </p:nvGrpSpPr>
      <p:grpSpPr>
        <a:xfrm>
          <a:off x="0" y="0"/>
          <a:ext cx="0" cy="0"/>
          <a:chOff x="0" y="0"/>
          <a:chExt cx="0" cy="0"/>
        </a:xfrm>
      </p:grpSpPr>
      <p:sp>
        <p:nvSpPr>
          <p:cNvPr id="266" name="Google Shape;266;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7" name="Google Shape;267;p62"/>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268" name="Shape 268"/>
        <p:cNvGrpSpPr/>
        <p:nvPr/>
      </p:nvGrpSpPr>
      <p:grpSpPr>
        <a:xfrm>
          <a:off x="0" y="0"/>
          <a:ext cx="0" cy="0"/>
          <a:chOff x="0" y="0"/>
          <a:chExt cx="0" cy="0"/>
        </a:xfrm>
      </p:grpSpPr>
      <p:sp>
        <p:nvSpPr>
          <p:cNvPr id="269" name="Google Shape;26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0" name="Google Shape;270;p6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271" name="Shape 271"/>
        <p:cNvGrpSpPr/>
        <p:nvPr/>
      </p:nvGrpSpPr>
      <p:grpSpPr>
        <a:xfrm>
          <a:off x="0" y="0"/>
          <a:ext cx="0" cy="0"/>
          <a:chOff x="0" y="0"/>
          <a:chExt cx="0" cy="0"/>
        </a:xfrm>
      </p:grpSpPr>
      <p:sp>
        <p:nvSpPr>
          <p:cNvPr id="272" name="Google Shape;27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3" name="Google Shape;273;p6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274" name="Shape 274"/>
        <p:cNvGrpSpPr/>
        <p:nvPr/>
      </p:nvGrpSpPr>
      <p:grpSpPr>
        <a:xfrm>
          <a:off x="0" y="0"/>
          <a:ext cx="0" cy="0"/>
          <a:chOff x="0" y="0"/>
          <a:chExt cx="0" cy="0"/>
        </a:xfrm>
      </p:grpSpPr>
      <p:sp>
        <p:nvSpPr>
          <p:cNvPr id="275" name="Google Shape;27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6" name="Google Shape;276;p6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277" name="Shape 277"/>
        <p:cNvGrpSpPr/>
        <p:nvPr/>
      </p:nvGrpSpPr>
      <p:grpSpPr>
        <a:xfrm>
          <a:off x="0" y="0"/>
          <a:ext cx="0" cy="0"/>
          <a:chOff x="0" y="0"/>
          <a:chExt cx="0" cy="0"/>
        </a:xfrm>
      </p:grpSpPr>
      <p:sp>
        <p:nvSpPr>
          <p:cNvPr id="278" name="Google Shape;278;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9" name="Google Shape;279;p6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280" name="Shape 280"/>
        <p:cNvGrpSpPr/>
        <p:nvPr/>
      </p:nvGrpSpPr>
      <p:grpSpPr>
        <a:xfrm>
          <a:off x="0" y="0"/>
          <a:ext cx="0" cy="0"/>
          <a:chOff x="0" y="0"/>
          <a:chExt cx="0" cy="0"/>
        </a:xfrm>
      </p:grpSpPr>
      <p:sp>
        <p:nvSpPr>
          <p:cNvPr id="281" name="Google Shape;28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2" name="Google Shape;282;p6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83" name="Shape 283"/>
        <p:cNvGrpSpPr/>
        <p:nvPr/>
      </p:nvGrpSpPr>
      <p:grpSpPr>
        <a:xfrm>
          <a:off x="0" y="0"/>
          <a:ext cx="0" cy="0"/>
          <a:chOff x="0" y="0"/>
          <a:chExt cx="0" cy="0"/>
        </a:xfrm>
      </p:grpSpPr>
      <p:sp>
        <p:nvSpPr>
          <p:cNvPr id="284" name="Google Shape;28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5" name="Google Shape;285;p68"/>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286" name="Google Shape;286;p68"/>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287" name="Shape 287"/>
        <p:cNvGrpSpPr/>
        <p:nvPr/>
      </p:nvGrpSpPr>
      <p:grpSpPr>
        <a:xfrm>
          <a:off x="0" y="0"/>
          <a:ext cx="0" cy="0"/>
          <a:chOff x="0" y="0"/>
          <a:chExt cx="0" cy="0"/>
        </a:xfrm>
      </p:grpSpPr>
      <p:sp>
        <p:nvSpPr>
          <p:cNvPr id="288" name="Google Shape;28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9" name="Google Shape;289;p6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290" name="Shape 290"/>
        <p:cNvGrpSpPr/>
        <p:nvPr/>
      </p:nvGrpSpPr>
      <p:grpSpPr>
        <a:xfrm>
          <a:off x="0" y="0"/>
          <a:ext cx="0" cy="0"/>
          <a:chOff x="0" y="0"/>
          <a:chExt cx="0" cy="0"/>
        </a:xfrm>
      </p:grpSpPr>
      <p:sp>
        <p:nvSpPr>
          <p:cNvPr id="291" name="Google Shape;29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70"/>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293" name="Shape 293"/>
        <p:cNvGrpSpPr/>
        <p:nvPr/>
      </p:nvGrpSpPr>
      <p:grpSpPr>
        <a:xfrm>
          <a:off x="0" y="0"/>
          <a:ext cx="0" cy="0"/>
          <a:chOff x="0" y="0"/>
          <a:chExt cx="0" cy="0"/>
        </a:xfrm>
      </p:grpSpPr>
      <p:sp>
        <p:nvSpPr>
          <p:cNvPr id="294" name="Google Shape;294;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5" name="Google Shape;295;p7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 name="Shape 300"/>
        <p:cNvGrpSpPr/>
        <p:nvPr/>
      </p:nvGrpSpPr>
      <p:grpSpPr>
        <a:xfrm>
          <a:off x="0" y="0"/>
          <a:ext cx="0" cy="0"/>
          <a:chOff x="0" y="0"/>
          <a:chExt cx="0" cy="0"/>
        </a:xfrm>
      </p:grpSpPr>
      <p:sp>
        <p:nvSpPr>
          <p:cNvPr id="301" name="Google Shape;301;p73"/>
          <p:cNvSpPr txBox="1"/>
          <p:nvPr>
            <p:ph type="ctrTitle"/>
          </p:nvPr>
        </p:nvSpPr>
        <p:spPr>
          <a:xfrm>
            <a:off x="311708" y="744575"/>
            <a:ext cx="8520600" cy="2052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2" name="Google Shape;302;p73"/>
          <p:cNvSpPr txBox="1"/>
          <p:nvPr>
            <p:ph idx="1" type="subTitle"/>
          </p:nvPr>
        </p:nvSpPr>
        <p:spPr>
          <a:xfrm>
            <a:off x="311700" y="2834125"/>
            <a:ext cx="8520600" cy="79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3" name="Google Shape;303;p7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4" name="Shape 304"/>
        <p:cNvGrpSpPr/>
        <p:nvPr/>
      </p:nvGrpSpPr>
      <p:grpSpPr>
        <a:xfrm>
          <a:off x="0" y="0"/>
          <a:ext cx="0" cy="0"/>
          <a:chOff x="0" y="0"/>
          <a:chExt cx="0" cy="0"/>
        </a:xfrm>
      </p:grpSpPr>
      <p:sp>
        <p:nvSpPr>
          <p:cNvPr id="305" name="Google Shape;305;p7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6" name="Google Shape;306;p74"/>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7" name="Shape 307"/>
        <p:cNvGrpSpPr/>
        <p:nvPr/>
      </p:nvGrpSpPr>
      <p:grpSpPr>
        <a:xfrm>
          <a:off x="0" y="0"/>
          <a:ext cx="0" cy="0"/>
          <a:chOff x="0" y="0"/>
          <a:chExt cx="0" cy="0"/>
        </a:xfrm>
      </p:grpSpPr>
      <p:sp>
        <p:nvSpPr>
          <p:cNvPr id="308" name="Google Shape;308;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9" name="Google Shape;309;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10" name="Google Shape;310;p75"/>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 name="Shape 311"/>
        <p:cNvGrpSpPr/>
        <p:nvPr/>
      </p:nvGrpSpPr>
      <p:grpSpPr>
        <a:xfrm>
          <a:off x="0" y="0"/>
          <a:ext cx="0" cy="0"/>
          <a:chOff x="0" y="0"/>
          <a:chExt cx="0" cy="0"/>
        </a:xfrm>
      </p:grpSpPr>
      <p:sp>
        <p:nvSpPr>
          <p:cNvPr id="312" name="Google Shape;312;p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7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4" name="Google Shape;314;p7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5" name="Google Shape;315;p7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6" name="Shape 316"/>
        <p:cNvGrpSpPr/>
        <p:nvPr/>
      </p:nvGrpSpPr>
      <p:grpSpPr>
        <a:xfrm>
          <a:off x="0" y="0"/>
          <a:ext cx="0" cy="0"/>
          <a:chOff x="0" y="0"/>
          <a:chExt cx="0" cy="0"/>
        </a:xfrm>
      </p:grpSpPr>
      <p:sp>
        <p:nvSpPr>
          <p:cNvPr id="317" name="Google Shape;317;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77"/>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9" name="Shape 319"/>
        <p:cNvGrpSpPr/>
        <p:nvPr/>
      </p:nvGrpSpPr>
      <p:grpSpPr>
        <a:xfrm>
          <a:off x="0" y="0"/>
          <a:ext cx="0" cy="0"/>
          <a:chOff x="0" y="0"/>
          <a:chExt cx="0" cy="0"/>
        </a:xfrm>
      </p:grpSpPr>
      <p:sp>
        <p:nvSpPr>
          <p:cNvPr id="320" name="Google Shape;320;p7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1" name="Google Shape;321;p78"/>
          <p:cNvSpPr txBox="1"/>
          <p:nvPr>
            <p:ph idx="1" type="body"/>
          </p:nvPr>
        </p:nvSpPr>
        <p:spPr>
          <a:xfrm>
            <a:off x="311700" y="1389600"/>
            <a:ext cx="2808000" cy="31797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2" name="Google Shape;322;p78"/>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3" name="Shape 323"/>
        <p:cNvGrpSpPr/>
        <p:nvPr/>
      </p:nvGrpSpPr>
      <p:grpSpPr>
        <a:xfrm>
          <a:off x="0" y="0"/>
          <a:ext cx="0" cy="0"/>
          <a:chOff x="0" y="0"/>
          <a:chExt cx="0" cy="0"/>
        </a:xfrm>
      </p:grpSpPr>
      <p:sp>
        <p:nvSpPr>
          <p:cNvPr id="324" name="Google Shape;324;p7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5" name="Google Shape;325;p79"/>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 name="Shape 326"/>
        <p:cNvGrpSpPr/>
        <p:nvPr/>
      </p:nvGrpSpPr>
      <p:grpSpPr>
        <a:xfrm>
          <a:off x="0" y="0"/>
          <a:ext cx="0" cy="0"/>
          <a:chOff x="0" y="0"/>
          <a:chExt cx="0" cy="0"/>
        </a:xfrm>
      </p:grpSpPr>
      <p:sp>
        <p:nvSpPr>
          <p:cNvPr id="327" name="Google Shape;327;p8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0"/>
          <p:cNvSpPr txBox="1"/>
          <p:nvPr>
            <p:ph type="title"/>
          </p:nvPr>
        </p:nvSpPr>
        <p:spPr>
          <a:xfrm>
            <a:off x="265500" y="1233175"/>
            <a:ext cx="40455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9" name="Google Shape;329;p80"/>
          <p:cNvSpPr txBox="1"/>
          <p:nvPr>
            <p:ph idx="1" type="subTitle"/>
          </p:nvPr>
        </p:nvSpPr>
        <p:spPr>
          <a:xfrm>
            <a:off x="265500" y="2803075"/>
            <a:ext cx="40455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0" name="Google Shape;330;p8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31" name="Google Shape;331;p80"/>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2" name="Shape 332"/>
        <p:cNvGrpSpPr/>
        <p:nvPr/>
      </p:nvGrpSpPr>
      <p:grpSpPr>
        <a:xfrm>
          <a:off x="0" y="0"/>
          <a:ext cx="0" cy="0"/>
          <a:chOff x="0" y="0"/>
          <a:chExt cx="0" cy="0"/>
        </a:xfrm>
      </p:grpSpPr>
      <p:sp>
        <p:nvSpPr>
          <p:cNvPr id="333" name="Google Shape;333;p8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34" name="Google Shape;334;p81"/>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5" name="Shape 335"/>
        <p:cNvGrpSpPr/>
        <p:nvPr/>
      </p:nvGrpSpPr>
      <p:grpSpPr>
        <a:xfrm>
          <a:off x="0" y="0"/>
          <a:ext cx="0" cy="0"/>
          <a:chOff x="0" y="0"/>
          <a:chExt cx="0" cy="0"/>
        </a:xfrm>
      </p:grpSpPr>
      <p:sp>
        <p:nvSpPr>
          <p:cNvPr id="336" name="Google Shape;336;p82"/>
          <p:cNvSpPr txBox="1"/>
          <p:nvPr>
            <p:ph hasCustomPrompt="1" type="title"/>
          </p:nvPr>
        </p:nvSpPr>
        <p:spPr>
          <a:xfrm>
            <a:off x="311700" y="1106125"/>
            <a:ext cx="8520600" cy="1963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7" name="Google Shape;337;p8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338" name="Google Shape;338;p82"/>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9" name="Shape 339"/>
        <p:cNvGrpSpPr/>
        <p:nvPr/>
      </p:nvGrpSpPr>
      <p:grpSpPr>
        <a:xfrm>
          <a:off x="0" y="0"/>
          <a:ext cx="0" cy="0"/>
          <a:chOff x="0" y="0"/>
          <a:chExt cx="0" cy="0"/>
        </a:xfrm>
      </p:grpSpPr>
      <p:sp>
        <p:nvSpPr>
          <p:cNvPr id="340" name="Google Shape;340;p8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41" name="Shape 341"/>
        <p:cNvGrpSpPr/>
        <p:nvPr/>
      </p:nvGrpSpPr>
      <p:grpSpPr>
        <a:xfrm>
          <a:off x="0" y="0"/>
          <a:ext cx="0" cy="0"/>
          <a:chOff x="0" y="0"/>
          <a:chExt cx="0" cy="0"/>
        </a:xfrm>
      </p:grpSpPr>
      <p:sp>
        <p:nvSpPr>
          <p:cNvPr id="342" name="Google Shape;342;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3" name="Google Shape;343;p8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344" name="Shape 344"/>
        <p:cNvGrpSpPr/>
        <p:nvPr/>
      </p:nvGrpSpPr>
      <p:grpSpPr>
        <a:xfrm>
          <a:off x="0" y="0"/>
          <a:ext cx="0" cy="0"/>
          <a:chOff x="0" y="0"/>
          <a:chExt cx="0" cy="0"/>
        </a:xfrm>
      </p:grpSpPr>
      <p:sp>
        <p:nvSpPr>
          <p:cNvPr id="345" name="Google Shape;345;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6" name="Google Shape;346;p8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47" name="Shape 347"/>
        <p:cNvGrpSpPr/>
        <p:nvPr/>
      </p:nvGrpSpPr>
      <p:grpSpPr>
        <a:xfrm>
          <a:off x="0" y="0"/>
          <a:ext cx="0" cy="0"/>
          <a:chOff x="0" y="0"/>
          <a:chExt cx="0" cy="0"/>
        </a:xfrm>
      </p:grpSpPr>
      <p:sp>
        <p:nvSpPr>
          <p:cNvPr id="348" name="Google Shape;348;p8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86"/>
          <p:cNvSpPr txBox="1"/>
          <p:nvPr/>
        </p:nvSpPr>
        <p:spPr>
          <a:xfrm flipH="1" rot="-60343">
            <a:off x="1673474" y="1576480"/>
            <a:ext cx="5794193" cy="891142"/>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t/>
            </a:r>
            <a:endParaRPr sz="5400">
              <a:solidFill>
                <a:srgbClr val="222222"/>
              </a:solidFill>
              <a:latin typeface="Anybody Black"/>
              <a:ea typeface="Anybody Black"/>
              <a:cs typeface="Anybody Black"/>
              <a:sym typeface="Anybody Black"/>
            </a:endParaRPr>
          </a:p>
        </p:txBody>
      </p:sp>
      <p:sp>
        <p:nvSpPr>
          <p:cNvPr id="350" name="Google Shape;350;p86"/>
          <p:cNvSpPr/>
          <p:nvPr/>
        </p:nvSpPr>
        <p:spPr>
          <a:xfrm rot="59969">
            <a:off x="1833340" y="3213699"/>
            <a:ext cx="5486335" cy="457272"/>
          </a:xfrm>
          <a:prstGeom prst="roundRect">
            <a:avLst>
              <a:gd fmla="val 50000" name="adj"/>
            </a:avLst>
          </a:prstGeom>
          <a:no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4.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1" Type="http://schemas.openxmlformats.org/officeDocument/2006/relationships/theme" Target="../theme/theme1.xml"/><Relationship Id="rId30" Type="http://schemas.openxmlformats.org/officeDocument/2006/relationships/slideLayout" Target="../slideLayouts/slideLayout6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5" Type="http://schemas.openxmlformats.org/officeDocument/2006/relationships/theme" Target="../theme/theme2.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 name="Shape 145"/>
        <p:cNvGrpSpPr/>
        <p:nvPr/>
      </p:nvGrpSpPr>
      <p:grpSpPr>
        <a:xfrm>
          <a:off x="0" y="0"/>
          <a:ext cx="0" cy="0"/>
          <a:chOff x="0" y="0"/>
          <a:chExt cx="0" cy="0"/>
        </a:xfrm>
      </p:grpSpPr>
      <p:sp>
        <p:nvSpPr>
          <p:cNvPr id="146" name="Google Shape;14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6" name="Shape 296"/>
        <p:cNvGrpSpPr/>
        <p:nvPr/>
      </p:nvGrpSpPr>
      <p:grpSpPr>
        <a:xfrm>
          <a:off x="0" y="0"/>
          <a:ext cx="0" cy="0"/>
          <a:chOff x="0" y="0"/>
          <a:chExt cx="0" cy="0"/>
        </a:xfrm>
      </p:grpSpPr>
      <p:sp>
        <p:nvSpPr>
          <p:cNvPr id="297" name="Google Shape;297;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8" name="Google Shape;298;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23850" lvl="1" marL="914400" rtl="0">
              <a:lnSpc>
                <a:spcPct val="115000"/>
              </a:lnSpc>
              <a:spcBef>
                <a:spcPts val="0"/>
              </a:spcBef>
              <a:spcAft>
                <a:spcPts val="0"/>
              </a:spcAft>
              <a:buClr>
                <a:schemeClr val="dk2"/>
              </a:buClr>
              <a:buSzPts val="1500"/>
              <a:buChar char="○"/>
              <a:defRPr sz="1500">
                <a:solidFill>
                  <a:schemeClr val="dk2"/>
                </a:solidFill>
              </a:defRPr>
            </a:lvl2pPr>
            <a:lvl3pPr indent="-323850" lvl="2" marL="1371600" rtl="0">
              <a:lnSpc>
                <a:spcPct val="115000"/>
              </a:lnSpc>
              <a:spcBef>
                <a:spcPts val="0"/>
              </a:spcBef>
              <a:spcAft>
                <a:spcPts val="0"/>
              </a:spcAft>
              <a:buClr>
                <a:schemeClr val="dk2"/>
              </a:buClr>
              <a:buSzPts val="1500"/>
              <a:buChar char="■"/>
              <a:defRPr sz="1500">
                <a:solidFill>
                  <a:schemeClr val="dk2"/>
                </a:solidFill>
              </a:defRPr>
            </a:lvl3pPr>
            <a:lvl4pPr indent="-323850" lvl="3" marL="1828800" rtl="0">
              <a:lnSpc>
                <a:spcPct val="115000"/>
              </a:lnSpc>
              <a:spcBef>
                <a:spcPts val="0"/>
              </a:spcBef>
              <a:spcAft>
                <a:spcPts val="0"/>
              </a:spcAft>
              <a:buClr>
                <a:schemeClr val="dk2"/>
              </a:buClr>
              <a:buSzPts val="1500"/>
              <a:buChar char="●"/>
              <a:defRPr sz="1500">
                <a:solidFill>
                  <a:schemeClr val="dk2"/>
                </a:solidFill>
              </a:defRPr>
            </a:lvl4pPr>
            <a:lvl5pPr indent="-323850" lvl="4" marL="2286000" rtl="0">
              <a:lnSpc>
                <a:spcPct val="115000"/>
              </a:lnSpc>
              <a:spcBef>
                <a:spcPts val="0"/>
              </a:spcBef>
              <a:spcAft>
                <a:spcPts val="0"/>
              </a:spcAft>
              <a:buClr>
                <a:schemeClr val="dk2"/>
              </a:buClr>
              <a:buSzPts val="1500"/>
              <a:buChar char="○"/>
              <a:defRPr sz="1500">
                <a:solidFill>
                  <a:schemeClr val="dk2"/>
                </a:solidFill>
              </a:defRPr>
            </a:lvl5pPr>
            <a:lvl6pPr indent="-323850" lvl="5" marL="2743200" rtl="0">
              <a:lnSpc>
                <a:spcPct val="115000"/>
              </a:lnSpc>
              <a:spcBef>
                <a:spcPts val="0"/>
              </a:spcBef>
              <a:spcAft>
                <a:spcPts val="0"/>
              </a:spcAft>
              <a:buClr>
                <a:schemeClr val="dk2"/>
              </a:buClr>
              <a:buSzPts val="1500"/>
              <a:buChar char="■"/>
              <a:defRPr sz="1500">
                <a:solidFill>
                  <a:schemeClr val="dk2"/>
                </a:solidFill>
              </a:defRPr>
            </a:lvl6pPr>
            <a:lvl7pPr indent="-323850" lvl="6" marL="3200400" rtl="0">
              <a:lnSpc>
                <a:spcPct val="115000"/>
              </a:lnSpc>
              <a:spcBef>
                <a:spcPts val="0"/>
              </a:spcBef>
              <a:spcAft>
                <a:spcPts val="0"/>
              </a:spcAft>
              <a:buClr>
                <a:schemeClr val="dk2"/>
              </a:buClr>
              <a:buSzPts val="1500"/>
              <a:buChar char="●"/>
              <a:defRPr sz="1500">
                <a:solidFill>
                  <a:schemeClr val="dk2"/>
                </a:solidFill>
              </a:defRPr>
            </a:lvl7pPr>
            <a:lvl8pPr indent="-323850" lvl="7" marL="3657600" rtl="0">
              <a:lnSpc>
                <a:spcPct val="115000"/>
              </a:lnSpc>
              <a:spcBef>
                <a:spcPts val="0"/>
              </a:spcBef>
              <a:spcAft>
                <a:spcPts val="0"/>
              </a:spcAft>
              <a:buClr>
                <a:schemeClr val="dk2"/>
              </a:buClr>
              <a:buSzPts val="1500"/>
              <a:buChar char="○"/>
              <a:defRPr sz="1500">
                <a:solidFill>
                  <a:schemeClr val="dk2"/>
                </a:solidFill>
              </a:defRPr>
            </a:lvl8pPr>
            <a:lvl9pPr indent="-323850" lvl="8" marL="4114800" rtl="0">
              <a:lnSpc>
                <a:spcPct val="115000"/>
              </a:lnSpc>
              <a:spcBef>
                <a:spcPts val="0"/>
              </a:spcBef>
              <a:spcAft>
                <a:spcPts val="0"/>
              </a:spcAft>
              <a:buClr>
                <a:schemeClr val="dk2"/>
              </a:buClr>
              <a:buSzPts val="1500"/>
              <a:buChar char="■"/>
              <a:defRPr sz="1500">
                <a:solidFill>
                  <a:schemeClr val="dk2"/>
                </a:solidFill>
              </a:defRPr>
            </a:lvl9pPr>
          </a:lstStyle>
          <a:p/>
        </p:txBody>
      </p:sp>
      <p:sp>
        <p:nvSpPr>
          <p:cNvPr id="299" name="Google Shape;299;p72"/>
          <p:cNvSpPr txBox="1"/>
          <p:nvPr>
            <p:ph idx="12" type="sldNum"/>
          </p:nvPr>
        </p:nvSpPr>
        <p:spPr>
          <a:xfrm>
            <a:off x="8472458" y="4663217"/>
            <a:ext cx="5490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7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1.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 Id="rId3" Type="http://schemas.openxmlformats.org/officeDocument/2006/relationships/image" Target="../media/image39.png"/><Relationship Id="rId4" Type="http://schemas.openxmlformats.org/officeDocument/2006/relationships/image" Target="../media/image7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56.png"/><Relationship Id="rId5"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5.jp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hyperlink" Target="https://docs.google.com/forms/d/e/1FAIpQLSe1MybH_Y-xcp1RP0jKPLndLdJYg8cwyHkSb9MwSrEjoxyzWg/viewform" TargetMode="External"/><Relationship Id="rId5"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hyperlink" Target="https://twitter.com/soyhenry_ok" TargetMode="External"/><Relationship Id="rId9"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hyperlink" Target="https://www.youtube.com/@soyhenryok" TargetMode="External"/><Relationship Id="rId7" Type="http://schemas.openxmlformats.org/officeDocument/2006/relationships/image" Target="../media/image59.png"/><Relationship Id="rId8" Type="http://schemas.openxmlformats.org/officeDocument/2006/relationships/hyperlink" Target="https://www.facebook.com/soyhenryok" TargetMode="External"/><Relationship Id="rId11" Type="http://schemas.openxmlformats.org/officeDocument/2006/relationships/image" Target="../media/image62.png"/><Relationship Id="rId10" Type="http://schemas.openxmlformats.org/officeDocument/2006/relationships/hyperlink" Target="https://www.linkedin.com/school/henryok/" TargetMode="External"/><Relationship Id="rId13" Type="http://schemas.openxmlformats.org/officeDocument/2006/relationships/image" Target="../media/image58.png"/><Relationship Id="rId12" Type="http://schemas.openxmlformats.org/officeDocument/2006/relationships/hyperlink" Target="https://www.instagram.com/soyhenry_ok/?hl=es" TargetMode="External"/><Relationship Id="rId15" Type="http://schemas.openxmlformats.org/officeDocument/2006/relationships/image" Target="../media/image60.png"/><Relationship Id="rId14" Type="http://schemas.openxmlformats.org/officeDocument/2006/relationships/hyperlink" Target="https://www.soyhenry.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8.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pic>
        <p:nvPicPr>
          <p:cNvPr id="355" name="Google Shape;355;p87"/>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356" name="Google Shape;356;p87"/>
          <p:cNvSpPr txBox="1"/>
          <p:nvPr/>
        </p:nvSpPr>
        <p:spPr>
          <a:xfrm>
            <a:off x="3799113" y="1715675"/>
            <a:ext cx="4771800" cy="12315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ctr">
              <a:spcBef>
                <a:spcPts val="0"/>
              </a:spcBef>
              <a:spcAft>
                <a:spcPts val="0"/>
              </a:spcAft>
              <a:buNone/>
            </a:pPr>
            <a:r>
              <a:rPr b="1" lang="en" sz="3700">
                <a:solidFill>
                  <a:srgbClr val="FFFF01"/>
                </a:solidFill>
                <a:latin typeface="Anybody"/>
                <a:ea typeface="Anybody"/>
                <a:cs typeface="Anybody"/>
                <a:sym typeface="Anybody"/>
              </a:rPr>
              <a:t>Introducción a DML</a:t>
            </a:r>
            <a:endParaRPr sz="5000">
              <a:solidFill>
                <a:srgbClr val="FFFF01"/>
              </a:solidFill>
              <a:latin typeface="Anybody Black"/>
              <a:ea typeface="Anybody Black"/>
              <a:cs typeface="Anybody Black"/>
              <a:sym typeface="Anybody Black"/>
            </a:endParaRPr>
          </a:p>
        </p:txBody>
      </p:sp>
      <p:sp>
        <p:nvSpPr>
          <p:cNvPr id="357" name="Google Shape;357;p87"/>
          <p:cNvSpPr txBox="1"/>
          <p:nvPr/>
        </p:nvSpPr>
        <p:spPr>
          <a:xfrm>
            <a:off x="4935575" y="2863525"/>
            <a:ext cx="2812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rPr>
              <a:t>Data Science</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96"/>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Insertar datos (1)</a:t>
            </a:r>
            <a:endParaRPr b="1" i="0" sz="3600" u="none" cap="none" strike="noStrike">
              <a:solidFill>
                <a:srgbClr val="000000"/>
              </a:solidFill>
              <a:latin typeface="Work Sans"/>
              <a:ea typeface="Work Sans"/>
              <a:cs typeface="Work Sans"/>
              <a:sym typeface="Work Sans"/>
            </a:endParaRPr>
          </a:p>
        </p:txBody>
      </p:sp>
      <p:grpSp>
        <p:nvGrpSpPr>
          <p:cNvPr id="434" name="Google Shape;434;p96"/>
          <p:cNvGrpSpPr/>
          <p:nvPr/>
        </p:nvGrpSpPr>
        <p:grpSpPr>
          <a:xfrm>
            <a:off x="548640" y="1920240"/>
            <a:ext cx="7938510" cy="869110"/>
            <a:chOff x="548640" y="1920240"/>
            <a:chExt cx="7938510" cy="869110"/>
          </a:xfrm>
        </p:grpSpPr>
        <p:sp>
          <p:nvSpPr>
            <p:cNvPr id="435" name="Google Shape;435;p96"/>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96"/>
            <p:cNvGrpSpPr/>
            <p:nvPr/>
          </p:nvGrpSpPr>
          <p:grpSpPr>
            <a:xfrm>
              <a:off x="608484" y="1920250"/>
              <a:ext cx="7878666" cy="869100"/>
              <a:chOff x="608484" y="1923210"/>
              <a:chExt cx="7878666" cy="869100"/>
            </a:xfrm>
          </p:grpSpPr>
          <p:sp>
            <p:nvSpPr>
              <p:cNvPr id="437" name="Google Shape;437;p96"/>
              <p:cNvSpPr txBox="1"/>
              <p:nvPr/>
            </p:nvSpPr>
            <p:spPr>
              <a:xfrm>
                <a:off x="963450" y="1923210"/>
                <a:ext cx="75237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Se detallan en orden los campos y los registros a ingresar en cada uno de ellos. Por cada sentencia </a:t>
                </a:r>
                <a:r>
                  <a:rPr b="1" lang="en" sz="1800">
                    <a:solidFill>
                      <a:schemeClr val="dk1"/>
                    </a:solidFill>
                    <a:latin typeface="Anybody"/>
                    <a:ea typeface="Anybody"/>
                    <a:cs typeface="Anybody"/>
                    <a:sym typeface="Anybody"/>
                  </a:rPr>
                  <a:t>INSERT INTO se</a:t>
                </a:r>
                <a:r>
                  <a:rPr lang="en" sz="1800">
                    <a:solidFill>
                      <a:schemeClr val="dk1"/>
                    </a:solidFill>
                    <a:latin typeface="Anybody"/>
                    <a:ea typeface="Anybody"/>
                    <a:cs typeface="Anybody"/>
                    <a:sym typeface="Anybody"/>
                  </a:rPr>
                  <a:t> puede declarar un </a:t>
                </a:r>
                <a:r>
                  <a:rPr b="1" lang="en" sz="1800">
                    <a:solidFill>
                      <a:schemeClr val="dk1"/>
                    </a:solidFill>
                    <a:latin typeface="Anybody"/>
                    <a:ea typeface="Anybody"/>
                    <a:cs typeface="Anybody"/>
                    <a:sym typeface="Anybody"/>
                  </a:rPr>
                  <a:t>VALUES</a:t>
                </a:r>
                <a:r>
                  <a:rPr lang="en" sz="1800">
                    <a:solidFill>
                      <a:schemeClr val="dk1"/>
                    </a:solidFill>
                    <a:latin typeface="Anybody"/>
                    <a:ea typeface="Anybody"/>
                    <a:cs typeface="Anybody"/>
                    <a:sym typeface="Anybody"/>
                  </a:rPr>
                  <a:t>. Es la opción menos eficiente para insertar datos en una tabla.</a:t>
                </a:r>
                <a:endParaRPr sz="1800">
                  <a:solidFill>
                    <a:schemeClr val="dk1"/>
                  </a:solidFill>
                  <a:latin typeface="Anybody"/>
                  <a:ea typeface="Anybody"/>
                  <a:cs typeface="Anybody"/>
                  <a:sym typeface="Anybody"/>
                </a:endParaRPr>
              </a:p>
              <a:p>
                <a:pPr indent="0" lvl="0" marL="0" marR="0" rtl="0" algn="l">
                  <a:lnSpc>
                    <a:spcPct val="115000"/>
                  </a:lnSpc>
                  <a:spcBef>
                    <a:spcPts val="1200"/>
                  </a:spcBef>
                  <a:spcAft>
                    <a:spcPts val="0"/>
                  </a:spcAft>
                  <a:buClr>
                    <a:srgbClr val="000000"/>
                  </a:buClr>
                  <a:buSzPts val="2000"/>
                  <a:buFont typeface="Arial"/>
                  <a:buNone/>
                </a:pPr>
                <a:r>
                  <a:t/>
                </a:r>
                <a:endParaRPr sz="1800">
                  <a:solidFill>
                    <a:schemeClr val="dk1"/>
                  </a:solidFill>
                  <a:latin typeface="Anybody"/>
                  <a:ea typeface="Anybody"/>
                  <a:cs typeface="Anybody"/>
                  <a:sym typeface="Anybody"/>
                </a:endParaRPr>
              </a:p>
            </p:txBody>
          </p:sp>
          <p:pic>
            <p:nvPicPr>
              <p:cNvPr id="438" name="Google Shape;438;p96"/>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439" name="Google Shape;439;p96"/>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97"/>
          <p:cNvPicPr preferRelativeResize="0"/>
          <p:nvPr/>
        </p:nvPicPr>
        <p:blipFill>
          <a:blip r:embed="rId3">
            <a:alphaModFix/>
          </a:blip>
          <a:stretch>
            <a:fillRect/>
          </a:stretch>
        </p:blipFill>
        <p:spPr>
          <a:xfrm>
            <a:off x="299900" y="1445675"/>
            <a:ext cx="8374174" cy="200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98"/>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 sz="3600">
                <a:solidFill>
                  <a:schemeClr val="dk1"/>
                </a:solidFill>
                <a:latin typeface="Work Sans"/>
                <a:ea typeface="Work Sans"/>
                <a:cs typeface="Work Sans"/>
                <a:sym typeface="Work Sans"/>
              </a:rPr>
              <a:t>Insertar datos (2)</a:t>
            </a:r>
            <a:endParaRPr b="1" sz="3600">
              <a:latin typeface="Work Sans"/>
              <a:ea typeface="Work Sans"/>
              <a:cs typeface="Work Sans"/>
              <a:sym typeface="Work Sans"/>
            </a:endParaRPr>
          </a:p>
        </p:txBody>
      </p:sp>
      <p:grpSp>
        <p:nvGrpSpPr>
          <p:cNvPr id="450" name="Google Shape;450;p98"/>
          <p:cNvGrpSpPr/>
          <p:nvPr/>
        </p:nvGrpSpPr>
        <p:grpSpPr>
          <a:xfrm>
            <a:off x="548640" y="1920240"/>
            <a:ext cx="7631910" cy="869100"/>
            <a:chOff x="548640" y="1920240"/>
            <a:chExt cx="7631910" cy="869100"/>
          </a:xfrm>
        </p:grpSpPr>
        <p:sp>
          <p:nvSpPr>
            <p:cNvPr id="451" name="Google Shape;451;p98"/>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98"/>
            <p:cNvGrpSpPr/>
            <p:nvPr/>
          </p:nvGrpSpPr>
          <p:grpSpPr>
            <a:xfrm>
              <a:off x="608484" y="1920240"/>
              <a:ext cx="7572066" cy="869100"/>
              <a:chOff x="608484" y="1923200"/>
              <a:chExt cx="7572066" cy="869100"/>
            </a:xfrm>
          </p:grpSpPr>
          <p:sp>
            <p:nvSpPr>
              <p:cNvPr id="453" name="Google Shape;453;p98"/>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latin typeface="Anybody"/>
                    <a:ea typeface="Anybody"/>
                    <a:cs typeface="Anybody"/>
                    <a:sym typeface="Anybody"/>
                  </a:rPr>
                  <a:t>Al igual que en la opción anterior, se detallan en orden los campos y los datos a ingresar en cada </a:t>
                </a:r>
                <a:r>
                  <a:rPr lang="en" sz="2000">
                    <a:solidFill>
                      <a:schemeClr val="dk1"/>
                    </a:solidFill>
                    <a:latin typeface="Anybody"/>
                    <a:ea typeface="Anybody"/>
                    <a:cs typeface="Anybody"/>
                    <a:sym typeface="Anybody"/>
                  </a:rPr>
                  <a:t>uno de ellos</a:t>
                </a:r>
                <a:r>
                  <a:rPr lang="en" sz="2000">
                    <a:solidFill>
                      <a:schemeClr val="dk1"/>
                    </a:solidFill>
                    <a:latin typeface="Anybody"/>
                    <a:ea typeface="Anybody"/>
                    <a:cs typeface="Anybody"/>
                    <a:sym typeface="Anybody"/>
                  </a:rPr>
                  <a:t>. Solo se declara una sentencia </a:t>
                </a:r>
                <a:r>
                  <a:rPr b="1" lang="en" sz="2000">
                    <a:solidFill>
                      <a:schemeClr val="dk1"/>
                    </a:solidFill>
                    <a:latin typeface="Anybody"/>
                    <a:ea typeface="Anybody"/>
                    <a:cs typeface="Anybody"/>
                    <a:sym typeface="Anybody"/>
                  </a:rPr>
                  <a:t>I</a:t>
                </a:r>
                <a:r>
                  <a:rPr b="1" lang="en" sz="2000">
                    <a:solidFill>
                      <a:schemeClr val="dk1"/>
                    </a:solidFill>
                    <a:highlight>
                      <a:srgbClr val="FFFF01"/>
                    </a:highlight>
                    <a:latin typeface="Anybody"/>
                    <a:ea typeface="Anybody"/>
                    <a:cs typeface="Anybody"/>
                    <a:sym typeface="Anybody"/>
                  </a:rPr>
                  <a:t>NSERT INTO</a:t>
                </a:r>
                <a:r>
                  <a:rPr b="1" lang="en" sz="2000">
                    <a:solidFill>
                      <a:schemeClr val="dk1"/>
                    </a:solidFill>
                    <a:latin typeface="Anybody"/>
                    <a:ea typeface="Anybody"/>
                    <a:cs typeface="Anybody"/>
                    <a:sym typeface="Anybody"/>
                  </a:rPr>
                  <a:t> </a:t>
                </a:r>
                <a:r>
                  <a:rPr lang="en" sz="2000">
                    <a:solidFill>
                      <a:schemeClr val="dk1"/>
                    </a:solidFill>
                    <a:latin typeface="Anybody"/>
                    <a:ea typeface="Anybody"/>
                    <a:cs typeface="Anybody"/>
                    <a:sym typeface="Anybody"/>
                  </a:rPr>
                  <a:t>y luego se listan en </a:t>
                </a:r>
                <a:r>
                  <a:rPr b="1" lang="en" sz="2000">
                    <a:solidFill>
                      <a:schemeClr val="dk1"/>
                    </a:solidFill>
                    <a:highlight>
                      <a:srgbClr val="FFFF01"/>
                    </a:highlight>
                    <a:latin typeface="Anybody"/>
                    <a:ea typeface="Anybody"/>
                    <a:cs typeface="Anybody"/>
                    <a:sym typeface="Anybody"/>
                  </a:rPr>
                  <a:t>VALUES</a:t>
                </a:r>
                <a:r>
                  <a:rPr lang="en" sz="2000">
                    <a:solidFill>
                      <a:schemeClr val="dk1"/>
                    </a:solidFill>
                    <a:highlight>
                      <a:srgbClr val="FFFF01"/>
                    </a:highlight>
                    <a:latin typeface="Anybody"/>
                    <a:ea typeface="Anybody"/>
                    <a:cs typeface="Anybody"/>
                    <a:sym typeface="Anybody"/>
                  </a:rPr>
                  <a:t> </a:t>
                </a:r>
                <a:r>
                  <a:rPr lang="en" sz="2000">
                    <a:solidFill>
                      <a:schemeClr val="dk1"/>
                    </a:solidFill>
                    <a:latin typeface="Anybody"/>
                    <a:ea typeface="Anybody"/>
                    <a:cs typeface="Anybody"/>
                    <a:sym typeface="Anybody"/>
                  </a:rPr>
                  <a:t>cada uno de los registros separados por coma.</a:t>
                </a:r>
                <a:endParaRPr sz="2000">
                  <a:solidFill>
                    <a:schemeClr val="dk1"/>
                  </a:solidFill>
                  <a:latin typeface="Anybody"/>
                  <a:ea typeface="Anybody"/>
                  <a:cs typeface="Anybody"/>
                  <a:sym typeface="Anybody"/>
                </a:endParaRPr>
              </a:p>
              <a:p>
                <a:pPr indent="0" lvl="0" marL="0" marR="0" rtl="0" algn="l">
                  <a:lnSpc>
                    <a:spcPct val="115000"/>
                  </a:lnSpc>
                  <a:spcBef>
                    <a:spcPts val="1200"/>
                  </a:spcBef>
                  <a:spcAft>
                    <a:spcPts val="0"/>
                  </a:spcAft>
                  <a:buClr>
                    <a:srgbClr val="000000"/>
                  </a:buClr>
                  <a:buSzPts val="2000"/>
                  <a:buFont typeface="Arial"/>
                  <a:buNone/>
                </a:pPr>
                <a:r>
                  <a:t/>
                </a:r>
                <a:endParaRPr sz="2000">
                  <a:solidFill>
                    <a:schemeClr val="dk1"/>
                  </a:solidFill>
                  <a:latin typeface="Anybody"/>
                  <a:ea typeface="Anybody"/>
                  <a:cs typeface="Anybody"/>
                  <a:sym typeface="Anybody"/>
                </a:endParaRPr>
              </a:p>
            </p:txBody>
          </p:sp>
          <p:pic>
            <p:nvPicPr>
              <p:cNvPr id="454" name="Google Shape;454;p98"/>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455" name="Google Shape;455;p98"/>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 name="Shape 459"/>
        <p:cNvGrpSpPr/>
        <p:nvPr/>
      </p:nvGrpSpPr>
      <p:grpSpPr>
        <a:xfrm>
          <a:off x="0" y="0"/>
          <a:ext cx="0" cy="0"/>
          <a:chOff x="0" y="0"/>
          <a:chExt cx="0" cy="0"/>
        </a:xfrm>
      </p:grpSpPr>
      <p:pic>
        <p:nvPicPr>
          <p:cNvPr id="460" name="Google Shape;460;p99"/>
          <p:cNvPicPr preferRelativeResize="0"/>
          <p:nvPr/>
        </p:nvPicPr>
        <p:blipFill>
          <a:blip r:embed="rId3">
            <a:alphaModFix/>
          </a:blip>
          <a:stretch>
            <a:fillRect/>
          </a:stretch>
        </p:blipFill>
        <p:spPr>
          <a:xfrm>
            <a:off x="644125" y="1933575"/>
            <a:ext cx="7639050" cy="127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00"/>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 sz="3600">
                <a:solidFill>
                  <a:schemeClr val="dk1"/>
                </a:solidFill>
                <a:latin typeface="Work Sans"/>
                <a:ea typeface="Work Sans"/>
                <a:cs typeface="Work Sans"/>
                <a:sym typeface="Work Sans"/>
              </a:rPr>
              <a:t>Insertar datos (3)</a:t>
            </a:r>
            <a:endParaRPr b="1" sz="3600">
              <a:latin typeface="Work Sans"/>
              <a:ea typeface="Work Sans"/>
              <a:cs typeface="Work Sans"/>
              <a:sym typeface="Work Sans"/>
            </a:endParaRPr>
          </a:p>
        </p:txBody>
      </p:sp>
      <p:sp>
        <p:nvSpPr>
          <p:cNvPr id="466" name="Google Shape;466;p100"/>
          <p:cNvSpPr txBox="1"/>
          <p:nvPr/>
        </p:nvSpPr>
        <p:spPr>
          <a:xfrm>
            <a:off x="629425" y="1691550"/>
            <a:ext cx="7631700" cy="1708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2000">
                <a:latin typeface="Anybody"/>
                <a:ea typeface="Anybody"/>
                <a:cs typeface="Anybody"/>
                <a:sym typeface="Anybody"/>
              </a:rPr>
              <a:t>Se declara la sentencia </a:t>
            </a:r>
            <a:r>
              <a:rPr b="1" lang="en" sz="2000">
                <a:highlight>
                  <a:srgbClr val="FFFF01"/>
                </a:highlight>
                <a:latin typeface="Anybody"/>
                <a:ea typeface="Anybody"/>
                <a:cs typeface="Anybody"/>
                <a:sym typeface="Anybody"/>
              </a:rPr>
              <a:t>INSERT INTO</a:t>
            </a:r>
            <a:r>
              <a:rPr lang="en" sz="2000">
                <a:highlight>
                  <a:srgbClr val="FFFF01"/>
                </a:highlight>
                <a:latin typeface="Anybody"/>
                <a:ea typeface="Anybody"/>
                <a:cs typeface="Anybody"/>
                <a:sym typeface="Anybody"/>
              </a:rPr>
              <a:t> </a:t>
            </a:r>
            <a:r>
              <a:rPr lang="en" sz="2000">
                <a:latin typeface="Anybody"/>
                <a:ea typeface="Anybody"/>
                <a:cs typeface="Anybody"/>
                <a:sym typeface="Anybody"/>
              </a:rPr>
              <a:t>y el nombre de la tabla, luego se repite el </a:t>
            </a:r>
            <a:r>
              <a:rPr b="1" lang="en" sz="2000">
                <a:highlight>
                  <a:srgbClr val="FFFF01"/>
                </a:highlight>
                <a:latin typeface="Anybody"/>
                <a:ea typeface="Anybody"/>
                <a:cs typeface="Anybody"/>
                <a:sym typeface="Anybody"/>
              </a:rPr>
              <a:t>VALUES</a:t>
            </a:r>
            <a:r>
              <a:rPr lang="en" sz="2000">
                <a:latin typeface="Anybody"/>
                <a:ea typeface="Anybody"/>
                <a:cs typeface="Anybody"/>
                <a:sym typeface="Anybody"/>
              </a:rPr>
              <a:t> de la opción 2.</a:t>
            </a:r>
            <a:endParaRPr sz="2000">
              <a:latin typeface="Anybody"/>
              <a:ea typeface="Anybody"/>
              <a:cs typeface="Anybody"/>
              <a:sym typeface="Anybody"/>
            </a:endParaRPr>
          </a:p>
          <a:p>
            <a:pPr indent="0" lvl="0" marL="0" rtl="0" algn="just">
              <a:lnSpc>
                <a:spcPct val="115000"/>
              </a:lnSpc>
              <a:spcBef>
                <a:spcPts val="1200"/>
              </a:spcBef>
              <a:spcAft>
                <a:spcPts val="1200"/>
              </a:spcAft>
              <a:buNone/>
            </a:pPr>
            <a:r>
              <a:rPr lang="en" sz="2000">
                <a:latin typeface="Anybody"/>
                <a:ea typeface="Anybody"/>
                <a:cs typeface="Anybody"/>
                <a:sym typeface="Anybody"/>
              </a:rPr>
              <a:t>La diferencia con las anteriores es que se deben insertar datos para todos los campos que forman parte de la tabla.</a:t>
            </a:r>
            <a:endParaRPr sz="2000">
              <a:latin typeface="Anybody"/>
              <a:ea typeface="Anybody"/>
              <a:cs typeface="Anybody"/>
              <a:sym typeface="Anybod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101"/>
          <p:cNvPicPr preferRelativeResize="0"/>
          <p:nvPr/>
        </p:nvPicPr>
        <p:blipFill>
          <a:blip r:embed="rId3">
            <a:alphaModFix/>
          </a:blip>
          <a:stretch>
            <a:fillRect/>
          </a:stretch>
        </p:blipFill>
        <p:spPr>
          <a:xfrm>
            <a:off x="663800" y="1828800"/>
            <a:ext cx="7639050" cy="148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102"/>
          <p:cNvSpPr txBox="1"/>
          <p:nvPr/>
        </p:nvSpPr>
        <p:spPr>
          <a:xfrm>
            <a:off x="1132800" y="1894450"/>
            <a:ext cx="7096800" cy="1015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0">
                <a:solidFill>
                  <a:schemeClr val="dk1"/>
                </a:solidFill>
                <a:latin typeface="Anybody"/>
                <a:ea typeface="Anybody"/>
                <a:cs typeface="Anybody"/>
                <a:sym typeface="Anybody"/>
              </a:rPr>
              <a:t>Modificar</a:t>
            </a:r>
            <a:r>
              <a:rPr b="1" lang="en" sz="6000">
                <a:solidFill>
                  <a:schemeClr val="dk1"/>
                </a:solidFill>
                <a:latin typeface="Anybody"/>
                <a:ea typeface="Anybody"/>
                <a:cs typeface="Anybody"/>
                <a:sym typeface="Anybody"/>
              </a:rPr>
              <a:t> datos</a:t>
            </a:r>
            <a:endParaRPr b="1" sz="6000">
              <a:solidFill>
                <a:srgbClr val="0F1111"/>
              </a:solidFill>
              <a:latin typeface="Anybody"/>
              <a:ea typeface="Anybody"/>
              <a:cs typeface="Anybody"/>
              <a:sym typeface="Anybod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03"/>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Modificar datos (1)</a:t>
            </a:r>
            <a:endParaRPr b="1" i="0" sz="3600" u="none" cap="none" strike="noStrike">
              <a:solidFill>
                <a:srgbClr val="000000"/>
              </a:solidFill>
              <a:latin typeface="Work Sans"/>
              <a:ea typeface="Work Sans"/>
              <a:cs typeface="Work Sans"/>
              <a:sym typeface="Work Sans"/>
            </a:endParaRPr>
          </a:p>
        </p:txBody>
      </p:sp>
      <p:sp>
        <p:nvSpPr>
          <p:cNvPr id="482" name="Google Shape;482;p103"/>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03"/>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latin typeface="Anybody"/>
                <a:ea typeface="Anybody"/>
                <a:cs typeface="Anybody"/>
                <a:sym typeface="Anybody"/>
              </a:rPr>
              <a:t>Se modifica un </a:t>
            </a:r>
            <a:r>
              <a:rPr b="1" lang="en" sz="2000">
                <a:solidFill>
                  <a:schemeClr val="dk1"/>
                </a:solidFill>
                <a:highlight>
                  <a:srgbClr val="FFFF01"/>
                </a:highlight>
                <a:latin typeface="Anybody"/>
                <a:ea typeface="Anybody"/>
                <a:cs typeface="Anybody"/>
                <a:sym typeface="Anybody"/>
              </a:rPr>
              <a:t>solo campo del registro.</a:t>
            </a:r>
            <a:endParaRPr b="1" sz="2000">
              <a:solidFill>
                <a:schemeClr val="dk1"/>
              </a:solidFill>
              <a:highlight>
                <a:srgbClr val="FFFF01"/>
              </a:highlight>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latin typeface="Anybody"/>
                <a:ea typeface="Anybody"/>
                <a:cs typeface="Anybody"/>
                <a:sym typeface="Anybody"/>
              </a:rPr>
              <a:t>Es importante establecer cuidadosamente el registro a modificar, si no lo hacemos corremos el riesgo de modificar varios registros. Ese campo u otros pueden ser “filtrados” mediante la sentencia </a:t>
            </a:r>
            <a:r>
              <a:rPr b="1" lang="en" sz="2000">
                <a:solidFill>
                  <a:schemeClr val="dk1"/>
                </a:solidFill>
                <a:highlight>
                  <a:srgbClr val="FFFF01"/>
                </a:highlight>
                <a:latin typeface="Anybody"/>
                <a:ea typeface="Anybody"/>
                <a:cs typeface="Anybody"/>
                <a:sym typeface="Anybody"/>
              </a:rPr>
              <a:t>WHERE</a:t>
            </a:r>
            <a:r>
              <a:rPr lang="en" sz="2000">
                <a:solidFill>
                  <a:schemeClr val="dk1"/>
                </a:solidFill>
                <a:latin typeface="Anybody"/>
                <a:ea typeface="Anybody"/>
                <a:cs typeface="Anybody"/>
                <a:sym typeface="Anybody"/>
              </a:rPr>
              <a:t>.</a:t>
            </a:r>
            <a:endParaRPr sz="2000">
              <a:solidFill>
                <a:schemeClr val="dk1"/>
              </a:solidFill>
              <a:latin typeface="Anybody"/>
              <a:ea typeface="Anybody"/>
              <a:cs typeface="Anybody"/>
              <a:sym typeface="Anybody"/>
            </a:endParaRPr>
          </a:p>
          <a:p>
            <a:pPr indent="0" lvl="0" marL="0" marR="0" rtl="0" algn="l">
              <a:lnSpc>
                <a:spcPct val="115000"/>
              </a:lnSpc>
              <a:spcBef>
                <a:spcPts val="1200"/>
              </a:spcBef>
              <a:spcAft>
                <a:spcPts val="0"/>
              </a:spcAft>
              <a:buClr>
                <a:srgbClr val="000000"/>
              </a:buClr>
              <a:buSzPts val="2000"/>
              <a:buFont typeface="Arial"/>
              <a:buNone/>
            </a:pPr>
            <a:r>
              <a:t/>
            </a:r>
            <a:endParaRPr sz="2000">
              <a:solidFill>
                <a:schemeClr val="dk1"/>
              </a:solidFill>
              <a:latin typeface="Anybody"/>
              <a:ea typeface="Anybody"/>
              <a:cs typeface="Anybody"/>
              <a:sym typeface="Anybody"/>
            </a:endParaRPr>
          </a:p>
        </p:txBody>
      </p:sp>
      <p:pic>
        <p:nvPicPr>
          <p:cNvPr id="484" name="Google Shape;484;p103"/>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pic>
        <p:nvPicPr>
          <p:cNvPr id="485" name="Google Shape;485;p103"/>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
        <p:nvSpPr>
          <p:cNvPr id="486" name="Google Shape;486;p103"/>
          <p:cNvSpPr/>
          <p:nvPr/>
        </p:nvSpPr>
        <p:spPr>
          <a:xfrm>
            <a:off x="556165" y="27893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 name="Google Shape;487;p103"/>
          <p:cNvPicPr preferRelativeResize="0"/>
          <p:nvPr/>
        </p:nvPicPr>
        <p:blipFill rotWithShape="1">
          <a:blip r:embed="rId3">
            <a:alphaModFix/>
          </a:blip>
          <a:srcRect b="0" l="0" r="0" t="0"/>
          <a:stretch/>
        </p:blipFill>
        <p:spPr>
          <a:xfrm>
            <a:off x="600972" y="2840444"/>
            <a:ext cx="354971" cy="3549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04"/>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Modificar datos (2)</a:t>
            </a:r>
            <a:endParaRPr b="1" i="0" sz="3600" u="none" cap="none" strike="noStrike">
              <a:solidFill>
                <a:srgbClr val="000000"/>
              </a:solidFill>
              <a:latin typeface="Work Sans"/>
              <a:ea typeface="Work Sans"/>
              <a:cs typeface="Work Sans"/>
              <a:sym typeface="Work Sans"/>
            </a:endParaRPr>
          </a:p>
        </p:txBody>
      </p:sp>
      <p:sp>
        <p:nvSpPr>
          <p:cNvPr id="493" name="Google Shape;493;p104"/>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04"/>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2000">
                <a:solidFill>
                  <a:schemeClr val="dk1"/>
                </a:solidFill>
                <a:latin typeface="Anybody"/>
                <a:ea typeface="Anybody"/>
                <a:cs typeface="Anybody"/>
                <a:sym typeface="Anybody"/>
              </a:rPr>
              <a:t>Se modifica </a:t>
            </a:r>
            <a:r>
              <a:rPr b="1" lang="en" sz="2000">
                <a:solidFill>
                  <a:schemeClr val="dk1"/>
                </a:solidFill>
                <a:highlight>
                  <a:srgbClr val="FFFF01"/>
                </a:highlight>
                <a:latin typeface="Anybody"/>
                <a:ea typeface="Anybody"/>
                <a:cs typeface="Anybody"/>
                <a:sym typeface="Anybody"/>
              </a:rPr>
              <a:t>más de un campo del registro.</a:t>
            </a:r>
            <a:endParaRPr b="1" sz="2000">
              <a:solidFill>
                <a:schemeClr val="dk1"/>
              </a:solidFill>
              <a:highlight>
                <a:srgbClr val="FFFF01"/>
              </a:highlight>
              <a:latin typeface="Anybody"/>
              <a:ea typeface="Anybody"/>
              <a:cs typeface="Anybody"/>
              <a:sym typeface="Anybody"/>
            </a:endParaRPr>
          </a:p>
        </p:txBody>
      </p:sp>
      <p:pic>
        <p:nvPicPr>
          <p:cNvPr id="495" name="Google Shape;495;p104"/>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pic>
        <p:nvPicPr>
          <p:cNvPr id="496" name="Google Shape;496;p104"/>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497" name="Google Shape;497;p104"/>
          <p:cNvPicPr preferRelativeResize="0"/>
          <p:nvPr/>
        </p:nvPicPr>
        <p:blipFill>
          <a:blip r:embed="rId5">
            <a:alphaModFix/>
          </a:blip>
          <a:stretch>
            <a:fillRect/>
          </a:stretch>
        </p:blipFill>
        <p:spPr>
          <a:xfrm>
            <a:off x="963450" y="2638090"/>
            <a:ext cx="7128845" cy="20493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105"/>
          <p:cNvSpPr txBox="1"/>
          <p:nvPr/>
        </p:nvSpPr>
        <p:spPr>
          <a:xfrm>
            <a:off x="1132800" y="1894450"/>
            <a:ext cx="7096800" cy="1015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0">
                <a:solidFill>
                  <a:schemeClr val="dk1"/>
                </a:solidFill>
                <a:latin typeface="Anybody"/>
                <a:ea typeface="Anybody"/>
                <a:cs typeface="Anybody"/>
                <a:sym typeface="Anybody"/>
              </a:rPr>
              <a:t>Eliminar</a:t>
            </a:r>
            <a:r>
              <a:rPr b="1" lang="en" sz="6000">
                <a:solidFill>
                  <a:schemeClr val="dk1"/>
                </a:solidFill>
                <a:latin typeface="Anybody"/>
                <a:ea typeface="Anybody"/>
                <a:cs typeface="Anybody"/>
                <a:sym typeface="Anybody"/>
              </a:rPr>
              <a:t> datos</a:t>
            </a:r>
            <a:endParaRPr b="1" sz="6000">
              <a:solidFill>
                <a:srgbClr val="0F1111"/>
              </a:solidFill>
              <a:latin typeface="Anybody"/>
              <a:ea typeface="Anybody"/>
              <a:cs typeface="Anybody"/>
              <a:sym typeface="Anybod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88"/>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0" lang="en" sz="2800" u="none" cap="none" strike="noStrike">
                <a:solidFill>
                  <a:srgbClr val="222222"/>
                </a:solidFill>
                <a:latin typeface="Anybody Black"/>
                <a:ea typeface="Anybody Black"/>
                <a:cs typeface="Anybody Black"/>
                <a:sym typeface="Anybody Black"/>
              </a:rPr>
              <a:t>Agenda</a:t>
            </a:r>
            <a:endParaRPr i="0" sz="2800" u="none" cap="none" strike="noStrike">
              <a:solidFill>
                <a:srgbClr val="222222"/>
              </a:solidFill>
              <a:latin typeface="Anybody Black"/>
              <a:ea typeface="Anybody Black"/>
              <a:cs typeface="Anybody Black"/>
              <a:sym typeface="Anybody Black"/>
            </a:endParaRPr>
          </a:p>
        </p:txBody>
      </p:sp>
      <p:sp>
        <p:nvSpPr>
          <p:cNvPr id="363" name="Google Shape;363;p88"/>
          <p:cNvSpPr txBox="1"/>
          <p:nvPr/>
        </p:nvSpPr>
        <p:spPr>
          <a:xfrm>
            <a:off x="4152500" y="1723900"/>
            <a:ext cx="4583700" cy="2775900"/>
          </a:xfrm>
          <a:prstGeom prst="rect">
            <a:avLst/>
          </a:prstGeom>
          <a:noFill/>
          <a:ln>
            <a:noFill/>
          </a:ln>
        </p:spPr>
        <p:txBody>
          <a:bodyPr anchorCtr="0" anchor="ctr" bIns="91425" lIns="91425" spcFirstLastPara="1" rIns="91425" wrap="square" tIns="91425">
            <a:noAutofit/>
          </a:bodyPr>
          <a:lstStyle/>
          <a:p>
            <a:pPr indent="-412750" lvl="0" marL="457200" rtl="0" algn="l">
              <a:lnSpc>
                <a:spcPct val="115000"/>
              </a:lnSpc>
              <a:spcBef>
                <a:spcPts val="0"/>
              </a:spcBef>
              <a:spcAft>
                <a:spcPts val="0"/>
              </a:spcAft>
              <a:buClr>
                <a:schemeClr val="dk1"/>
              </a:buClr>
              <a:buSzPts val="2900"/>
              <a:buFont typeface="Anybody"/>
              <a:buChar char="➜"/>
            </a:pPr>
            <a:r>
              <a:rPr lang="en" sz="2000">
                <a:solidFill>
                  <a:srgbClr val="1F1F1F"/>
                </a:solidFill>
                <a:latin typeface="Anybody"/>
                <a:ea typeface="Anybody"/>
                <a:cs typeface="Anybody"/>
                <a:sym typeface="Anybody"/>
              </a:rPr>
              <a:t>Introducción a DML y ORM. </a:t>
            </a:r>
            <a:endParaRPr sz="2000">
              <a:solidFill>
                <a:srgbClr val="1F1F1F"/>
              </a:solidFill>
              <a:latin typeface="Anybody"/>
              <a:ea typeface="Anybody"/>
              <a:cs typeface="Anybody"/>
              <a:sym typeface="Anybody"/>
            </a:endParaRPr>
          </a:p>
          <a:p>
            <a:pPr indent="-412750" lvl="0" marL="457200" rtl="0" algn="l">
              <a:lnSpc>
                <a:spcPct val="115000"/>
              </a:lnSpc>
              <a:spcBef>
                <a:spcPts val="0"/>
              </a:spcBef>
              <a:spcAft>
                <a:spcPts val="0"/>
              </a:spcAft>
              <a:buClr>
                <a:schemeClr val="dk1"/>
              </a:buClr>
              <a:buSzPts val="2900"/>
              <a:buFont typeface="Anybody"/>
              <a:buChar char="➜"/>
            </a:pPr>
            <a:r>
              <a:rPr lang="en" sz="2000">
                <a:solidFill>
                  <a:srgbClr val="1F1F1F"/>
                </a:solidFill>
                <a:latin typeface="Anybody"/>
                <a:ea typeface="Anybody"/>
                <a:cs typeface="Anybody"/>
                <a:sym typeface="Anybody"/>
              </a:rPr>
              <a:t>DML (INSERT, UPDATE, DROP, SELECT, WHERE).</a:t>
            </a:r>
            <a:endParaRPr sz="2000">
              <a:solidFill>
                <a:srgbClr val="1F1F1F"/>
              </a:solidFill>
              <a:latin typeface="Anybody"/>
              <a:ea typeface="Anybody"/>
              <a:cs typeface="Anybody"/>
              <a:sym typeface="Anybody"/>
            </a:endParaRPr>
          </a:p>
          <a:p>
            <a:pPr indent="-355600" lvl="0" marL="457200" rtl="0" algn="l">
              <a:lnSpc>
                <a:spcPct val="115000"/>
              </a:lnSpc>
              <a:spcBef>
                <a:spcPts val="0"/>
              </a:spcBef>
              <a:spcAft>
                <a:spcPts val="0"/>
              </a:spcAft>
              <a:buClr>
                <a:srgbClr val="1F1F1F"/>
              </a:buClr>
              <a:buSzPts val="2000"/>
              <a:buFont typeface="Anybody"/>
              <a:buChar char="➜"/>
            </a:pPr>
            <a:r>
              <a:rPr lang="en" sz="2000">
                <a:solidFill>
                  <a:srgbClr val="1F1F1F"/>
                </a:solidFill>
                <a:latin typeface="Anybody"/>
                <a:ea typeface="Anybody"/>
                <a:cs typeface="Anybody"/>
                <a:sym typeface="Anybody"/>
              </a:rPr>
              <a:t>Operadores ariméticos.</a:t>
            </a:r>
            <a:endParaRPr sz="2000">
              <a:solidFill>
                <a:srgbClr val="1F1F1F"/>
              </a:solidFill>
              <a:latin typeface="Anybody"/>
              <a:ea typeface="Anybody"/>
              <a:cs typeface="Anybody"/>
              <a:sym typeface="Anybody"/>
            </a:endParaRPr>
          </a:p>
        </p:txBody>
      </p:sp>
      <p:sp>
        <p:nvSpPr>
          <p:cNvPr id="364" name="Google Shape;364;p88"/>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65" name="Google Shape;365;p88"/>
          <p:cNvGrpSpPr/>
          <p:nvPr/>
        </p:nvGrpSpPr>
        <p:grpSpPr>
          <a:xfrm>
            <a:off x="3996699" y="889294"/>
            <a:ext cx="476585" cy="475272"/>
            <a:chOff x="3859600" y="3591950"/>
            <a:chExt cx="296975" cy="296175"/>
          </a:xfrm>
        </p:grpSpPr>
        <p:sp>
          <p:nvSpPr>
            <p:cNvPr id="366" name="Google Shape;366;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9" name="Google Shape;369;p88"/>
          <p:cNvPicPr preferRelativeResize="0"/>
          <p:nvPr/>
        </p:nvPicPr>
        <p:blipFill>
          <a:blip r:embed="rId4">
            <a:alphaModFix amt="96000"/>
          </a:blip>
          <a:stretch>
            <a:fillRect/>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06"/>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latin typeface="Anybody"/>
                <a:ea typeface="Anybody"/>
                <a:cs typeface="Anybody"/>
                <a:sym typeface="Anybody"/>
              </a:rPr>
              <a:t>Eliminar datos</a:t>
            </a:r>
            <a:endParaRPr b="1" i="0" sz="3600" u="none" cap="none" strike="noStrike">
              <a:solidFill>
                <a:srgbClr val="000000"/>
              </a:solidFill>
              <a:latin typeface="Anybody"/>
              <a:ea typeface="Anybody"/>
              <a:cs typeface="Anybody"/>
              <a:sym typeface="Anybody"/>
            </a:endParaRPr>
          </a:p>
        </p:txBody>
      </p:sp>
      <p:sp>
        <p:nvSpPr>
          <p:cNvPr id="508" name="Google Shape;508;p106"/>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6"/>
          <p:cNvSpPr txBox="1"/>
          <p:nvPr/>
        </p:nvSpPr>
        <p:spPr>
          <a:xfrm>
            <a:off x="963450" y="1593775"/>
            <a:ext cx="7370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lang="en" sz="2000">
                <a:solidFill>
                  <a:schemeClr val="dk1"/>
                </a:solidFill>
                <a:highlight>
                  <a:srgbClr val="FFFF01"/>
                </a:highlight>
                <a:latin typeface="Anybody"/>
                <a:ea typeface="Anybody"/>
                <a:cs typeface="Anybody"/>
                <a:sym typeface="Anybody"/>
              </a:rPr>
              <a:t>DELETE</a:t>
            </a:r>
            <a:r>
              <a:rPr lang="en" sz="2000">
                <a:solidFill>
                  <a:schemeClr val="dk1"/>
                </a:solidFill>
                <a:latin typeface="Anybody"/>
                <a:ea typeface="Anybody"/>
                <a:cs typeface="Anybody"/>
                <a:sym typeface="Anybody"/>
              </a:rPr>
              <a:t> se utiliza para borrar registros, esto quiere decir que se eliminaran todos los campos de ese registro. Si  verificamos un error en un solo campo no se debería eliminar el registro, sino realizar un </a:t>
            </a:r>
            <a:r>
              <a:rPr b="1" lang="en" sz="2000">
                <a:solidFill>
                  <a:schemeClr val="dk1"/>
                </a:solidFill>
                <a:highlight>
                  <a:srgbClr val="FFFF01"/>
                </a:highlight>
                <a:latin typeface="Anybody"/>
                <a:ea typeface="Anybody"/>
                <a:cs typeface="Anybody"/>
                <a:sym typeface="Anybody"/>
              </a:rPr>
              <a:t>UPDATE</a:t>
            </a:r>
            <a:r>
              <a:rPr lang="en" sz="2000">
                <a:solidFill>
                  <a:schemeClr val="dk1"/>
                </a:solidFill>
                <a:latin typeface="Anybody"/>
                <a:ea typeface="Anybody"/>
                <a:cs typeface="Anybody"/>
                <a:sym typeface="Anybody"/>
              </a:rPr>
              <a:t>.</a:t>
            </a:r>
            <a:endParaRPr sz="2000">
              <a:solidFill>
                <a:schemeClr val="dk1"/>
              </a:solidFill>
              <a:latin typeface="Anybody"/>
              <a:ea typeface="Anybody"/>
              <a:cs typeface="Anybody"/>
              <a:sym typeface="Anybody"/>
            </a:endParaRPr>
          </a:p>
        </p:txBody>
      </p:sp>
      <p:pic>
        <p:nvPicPr>
          <p:cNvPr id="510" name="Google Shape;510;p106"/>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pic>
        <p:nvPicPr>
          <p:cNvPr id="511" name="Google Shape;511;p106"/>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512" name="Google Shape;512;p106"/>
          <p:cNvPicPr preferRelativeResize="0"/>
          <p:nvPr/>
        </p:nvPicPr>
        <p:blipFill>
          <a:blip r:embed="rId5">
            <a:alphaModFix/>
          </a:blip>
          <a:stretch>
            <a:fillRect/>
          </a:stretch>
        </p:blipFill>
        <p:spPr>
          <a:xfrm>
            <a:off x="757225" y="3217776"/>
            <a:ext cx="7629551" cy="1686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107"/>
          <p:cNvSpPr txBox="1"/>
          <p:nvPr/>
        </p:nvSpPr>
        <p:spPr>
          <a:xfrm>
            <a:off x="1132800" y="1894450"/>
            <a:ext cx="7096800" cy="1015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0">
                <a:solidFill>
                  <a:schemeClr val="dk1"/>
                </a:solidFill>
                <a:latin typeface="Anybody"/>
                <a:ea typeface="Anybody"/>
                <a:cs typeface="Anybody"/>
                <a:sym typeface="Anybody"/>
              </a:rPr>
              <a:t>Consultar</a:t>
            </a:r>
            <a:r>
              <a:rPr b="1" lang="en" sz="6000">
                <a:solidFill>
                  <a:schemeClr val="dk1"/>
                </a:solidFill>
                <a:latin typeface="Anybody"/>
                <a:ea typeface="Anybody"/>
                <a:cs typeface="Anybody"/>
                <a:sym typeface="Anybody"/>
              </a:rPr>
              <a:t> datos</a:t>
            </a:r>
            <a:endParaRPr b="1" sz="6000">
              <a:solidFill>
                <a:srgbClr val="0F1111"/>
              </a:solidFill>
              <a:latin typeface="Anybody"/>
              <a:ea typeface="Anybody"/>
              <a:cs typeface="Anybody"/>
              <a:sym typeface="Anybod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08"/>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latin typeface="Anybody"/>
                <a:ea typeface="Anybody"/>
                <a:cs typeface="Anybody"/>
                <a:sym typeface="Anybody"/>
              </a:rPr>
              <a:t>Consultar datos</a:t>
            </a:r>
            <a:endParaRPr b="1" i="0" sz="3600" u="none" cap="none" strike="noStrike">
              <a:solidFill>
                <a:srgbClr val="000000"/>
              </a:solidFill>
              <a:latin typeface="Anybody"/>
              <a:ea typeface="Anybody"/>
              <a:cs typeface="Anybody"/>
              <a:sym typeface="Anybody"/>
            </a:endParaRPr>
          </a:p>
        </p:txBody>
      </p:sp>
      <p:sp>
        <p:nvSpPr>
          <p:cNvPr id="523" name="Google Shape;523;p108"/>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700">
                <a:solidFill>
                  <a:schemeClr val="dk1"/>
                </a:solidFill>
                <a:latin typeface="Anybody"/>
                <a:ea typeface="Anybody"/>
                <a:cs typeface="Anybody"/>
                <a:sym typeface="Anybody"/>
              </a:rPr>
              <a:t>Para consultar los datos en una tabla, se utiliza la sentencia SELECT, esta sentencia debe estar acompañada de manera obligatoria por FROM.</a:t>
            </a:r>
            <a:br>
              <a:rPr lang="en" sz="1700">
                <a:solidFill>
                  <a:schemeClr val="dk1"/>
                </a:solidFill>
                <a:latin typeface="Anybody"/>
                <a:ea typeface="Anybody"/>
                <a:cs typeface="Anybody"/>
                <a:sym typeface="Anybody"/>
              </a:rPr>
            </a:br>
            <a:r>
              <a:rPr b="1" lang="en" sz="1700">
                <a:solidFill>
                  <a:schemeClr val="dk1"/>
                </a:solidFill>
                <a:highlight>
                  <a:srgbClr val="FFFF00"/>
                </a:highlight>
                <a:latin typeface="Anybody"/>
                <a:ea typeface="Anybody"/>
                <a:cs typeface="Anybody"/>
                <a:sym typeface="Anybody"/>
              </a:rPr>
              <a:t>SELECT</a:t>
            </a:r>
            <a:r>
              <a:rPr lang="en" sz="1700">
                <a:solidFill>
                  <a:schemeClr val="dk1"/>
                </a:solidFill>
                <a:latin typeface="Anybody"/>
                <a:ea typeface="Anybody"/>
                <a:cs typeface="Anybody"/>
                <a:sym typeface="Anybody"/>
              </a:rPr>
              <a:t> es una sentencia de proyección, donde puedes “solicitar” los campos a consultar.</a:t>
            </a:r>
            <a:endParaRPr sz="17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700">
                <a:solidFill>
                  <a:schemeClr val="dk1"/>
                </a:solidFill>
                <a:latin typeface="Anybody"/>
                <a:ea typeface="Anybody"/>
                <a:cs typeface="Anybody"/>
                <a:sym typeface="Anybody"/>
              </a:rPr>
              <a:t>En </a:t>
            </a:r>
            <a:r>
              <a:rPr b="1" lang="en" sz="1700">
                <a:solidFill>
                  <a:schemeClr val="dk1"/>
                </a:solidFill>
                <a:highlight>
                  <a:srgbClr val="FFFF01"/>
                </a:highlight>
                <a:latin typeface="Anybody"/>
                <a:ea typeface="Anybody"/>
                <a:cs typeface="Anybody"/>
                <a:sym typeface="Anybody"/>
              </a:rPr>
              <a:t>FROM</a:t>
            </a:r>
            <a:r>
              <a:rPr lang="en" sz="1700">
                <a:solidFill>
                  <a:schemeClr val="dk1"/>
                </a:solidFill>
                <a:latin typeface="Anybody"/>
                <a:ea typeface="Anybody"/>
                <a:cs typeface="Anybody"/>
                <a:sym typeface="Anybody"/>
              </a:rPr>
              <a:t> se debe especificar </a:t>
            </a:r>
            <a:r>
              <a:rPr lang="en" sz="1700">
                <a:solidFill>
                  <a:schemeClr val="dk1"/>
                </a:solidFill>
                <a:latin typeface="Anybody"/>
                <a:ea typeface="Anybody"/>
                <a:cs typeface="Anybody"/>
                <a:sym typeface="Anybody"/>
              </a:rPr>
              <a:t>cuál</a:t>
            </a:r>
            <a:r>
              <a:rPr lang="en" sz="1700">
                <a:solidFill>
                  <a:schemeClr val="dk1"/>
                </a:solidFill>
                <a:latin typeface="Anybody"/>
                <a:ea typeface="Anybody"/>
                <a:cs typeface="Anybody"/>
                <a:sym typeface="Anybody"/>
              </a:rPr>
              <a:t> será la tabla a consultar.</a:t>
            </a:r>
            <a:endParaRPr sz="1700">
              <a:solidFill>
                <a:schemeClr val="dk1"/>
              </a:solidFill>
              <a:latin typeface="Anybody"/>
              <a:ea typeface="Anybody"/>
              <a:cs typeface="Anybody"/>
              <a:sym typeface="Anybody"/>
            </a:endParaRPr>
          </a:p>
          <a:p>
            <a:pPr indent="0" lvl="0" marL="0" rtl="0" algn="just">
              <a:lnSpc>
                <a:spcPct val="115000"/>
              </a:lnSpc>
              <a:spcBef>
                <a:spcPts val="1200"/>
              </a:spcBef>
              <a:spcAft>
                <a:spcPts val="1200"/>
              </a:spcAft>
              <a:buClr>
                <a:schemeClr val="dk1"/>
              </a:buClr>
              <a:buSzPts val="1100"/>
              <a:buFont typeface="Arial"/>
              <a:buNone/>
            </a:pPr>
            <a:r>
              <a:rPr lang="en" sz="1700">
                <a:solidFill>
                  <a:schemeClr val="dk1"/>
                </a:solidFill>
                <a:latin typeface="Anybody"/>
                <a:ea typeface="Anybody"/>
                <a:cs typeface="Anybody"/>
                <a:sym typeface="Anybody"/>
              </a:rPr>
              <a:t>La cláusula </a:t>
            </a:r>
            <a:r>
              <a:rPr b="1" lang="en" sz="1700">
                <a:solidFill>
                  <a:schemeClr val="dk1"/>
                </a:solidFill>
                <a:highlight>
                  <a:srgbClr val="FFFF01"/>
                </a:highlight>
                <a:latin typeface="Anybody"/>
                <a:ea typeface="Anybody"/>
                <a:cs typeface="Anybody"/>
                <a:sym typeface="Anybody"/>
              </a:rPr>
              <a:t>WHERE</a:t>
            </a:r>
            <a:r>
              <a:rPr lang="en" sz="1700">
                <a:solidFill>
                  <a:schemeClr val="dk1"/>
                </a:solidFill>
                <a:latin typeface="Anybody"/>
                <a:ea typeface="Anybody"/>
                <a:cs typeface="Anybody"/>
                <a:sym typeface="Anybody"/>
              </a:rPr>
              <a:t> permite establecer criterios de filtrado o segmentación.</a:t>
            </a:r>
            <a:endParaRPr sz="1700">
              <a:solidFill>
                <a:schemeClr val="dk1"/>
              </a:solidFill>
              <a:latin typeface="Anybody"/>
              <a:ea typeface="Anybody"/>
              <a:cs typeface="Anybody"/>
              <a:sym typeface="Anybody"/>
            </a:endParaRPr>
          </a:p>
        </p:txBody>
      </p:sp>
      <p:grpSp>
        <p:nvGrpSpPr>
          <p:cNvPr id="524" name="Google Shape;524;p108"/>
          <p:cNvGrpSpPr/>
          <p:nvPr/>
        </p:nvGrpSpPr>
        <p:grpSpPr>
          <a:xfrm>
            <a:off x="548640" y="1920240"/>
            <a:ext cx="459600" cy="457200"/>
            <a:chOff x="548640" y="1920240"/>
            <a:chExt cx="459600" cy="457200"/>
          </a:xfrm>
        </p:grpSpPr>
        <p:sp>
          <p:nvSpPr>
            <p:cNvPr id="525" name="Google Shape;525;p108"/>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108"/>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pic>
        <p:nvPicPr>
          <p:cNvPr id="527" name="Google Shape;527;p108"/>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grpSp>
        <p:nvGrpSpPr>
          <p:cNvPr id="528" name="Google Shape;528;p108"/>
          <p:cNvGrpSpPr/>
          <p:nvPr/>
        </p:nvGrpSpPr>
        <p:grpSpPr>
          <a:xfrm>
            <a:off x="548640" y="2848090"/>
            <a:ext cx="459600" cy="457200"/>
            <a:chOff x="548640" y="1920240"/>
            <a:chExt cx="459600" cy="457200"/>
          </a:xfrm>
        </p:grpSpPr>
        <p:sp>
          <p:nvSpPr>
            <p:cNvPr id="529" name="Google Shape;529;p108"/>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108"/>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grpSp>
        <p:nvGrpSpPr>
          <p:cNvPr id="531" name="Google Shape;531;p108"/>
          <p:cNvGrpSpPr/>
          <p:nvPr/>
        </p:nvGrpSpPr>
        <p:grpSpPr>
          <a:xfrm>
            <a:off x="548640" y="3579615"/>
            <a:ext cx="459600" cy="457200"/>
            <a:chOff x="548640" y="1920240"/>
            <a:chExt cx="459600" cy="457200"/>
          </a:xfrm>
        </p:grpSpPr>
        <p:sp>
          <p:nvSpPr>
            <p:cNvPr id="532" name="Google Shape;532;p108"/>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108"/>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grpSp>
        <p:nvGrpSpPr>
          <p:cNvPr id="534" name="Google Shape;534;p108"/>
          <p:cNvGrpSpPr/>
          <p:nvPr/>
        </p:nvGrpSpPr>
        <p:grpSpPr>
          <a:xfrm>
            <a:off x="548640" y="4154115"/>
            <a:ext cx="459600" cy="457200"/>
            <a:chOff x="548640" y="1920240"/>
            <a:chExt cx="459600" cy="457200"/>
          </a:xfrm>
        </p:grpSpPr>
        <p:sp>
          <p:nvSpPr>
            <p:cNvPr id="535" name="Google Shape;535;p108"/>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 name="Google Shape;536;p108"/>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109"/>
          <p:cNvSpPr txBox="1"/>
          <p:nvPr/>
        </p:nvSpPr>
        <p:spPr>
          <a:xfrm>
            <a:off x="1132800" y="1894450"/>
            <a:ext cx="7096800" cy="1015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0">
                <a:solidFill>
                  <a:schemeClr val="dk1"/>
                </a:solidFill>
                <a:latin typeface="Anybody"/>
                <a:ea typeface="Anybody"/>
                <a:cs typeface="Anybody"/>
                <a:sym typeface="Anybody"/>
              </a:rPr>
              <a:t>Operadores</a:t>
            </a:r>
            <a:endParaRPr b="1" sz="6000">
              <a:solidFill>
                <a:srgbClr val="0F1111"/>
              </a:solidFill>
              <a:latin typeface="Anybody"/>
              <a:ea typeface="Anybody"/>
              <a:cs typeface="Anybody"/>
              <a:sym typeface="Anybod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10"/>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latin typeface="Anybody"/>
                <a:ea typeface="Anybody"/>
                <a:cs typeface="Anybody"/>
                <a:sym typeface="Anybody"/>
              </a:rPr>
              <a:t>Operadores</a:t>
            </a:r>
            <a:r>
              <a:rPr b="1" lang="en" sz="3600">
                <a:solidFill>
                  <a:schemeClr val="dk1"/>
                </a:solidFill>
                <a:latin typeface="Anybody"/>
                <a:ea typeface="Anybody"/>
                <a:cs typeface="Anybody"/>
                <a:sym typeface="Anybody"/>
              </a:rPr>
              <a:t> aritméticos</a:t>
            </a:r>
            <a:endParaRPr b="1" i="0" sz="3600" u="none" cap="none" strike="noStrike">
              <a:solidFill>
                <a:srgbClr val="000000"/>
              </a:solidFill>
              <a:latin typeface="Anybody"/>
              <a:ea typeface="Anybody"/>
              <a:cs typeface="Anybody"/>
              <a:sym typeface="Anybody"/>
            </a:endParaRPr>
          </a:p>
        </p:txBody>
      </p:sp>
      <p:sp>
        <p:nvSpPr>
          <p:cNvPr id="547" name="Google Shape;547;p110"/>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548" name="Google Shape;548;p110"/>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latin typeface="Anybody"/>
                <a:ea typeface="Anybody"/>
                <a:cs typeface="Anybody"/>
                <a:sym typeface="Anybody"/>
              </a:rPr>
              <a:t>Al igual que en python, dentro de SQL se pueden utilizar operadores para realizar cálculos en la sentencia </a:t>
            </a:r>
            <a:r>
              <a:rPr b="1" lang="en" sz="2000">
                <a:solidFill>
                  <a:schemeClr val="dk1"/>
                </a:solidFill>
                <a:highlight>
                  <a:srgbClr val="FFFF01"/>
                </a:highlight>
                <a:latin typeface="Anybody"/>
                <a:ea typeface="Anybody"/>
                <a:cs typeface="Anybody"/>
                <a:sym typeface="Anybody"/>
              </a:rPr>
              <a:t>SELECT</a:t>
            </a:r>
            <a:r>
              <a:rPr lang="en" sz="2000">
                <a:solidFill>
                  <a:schemeClr val="dk1"/>
                </a:solidFill>
                <a:highlight>
                  <a:srgbClr val="FFFF01"/>
                </a:highlight>
                <a:latin typeface="Anybody"/>
                <a:ea typeface="Anybody"/>
                <a:cs typeface="Anybody"/>
                <a:sym typeface="Anybody"/>
              </a:rPr>
              <a:t>.</a:t>
            </a:r>
            <a:endParaRPr sz="2000">
              <a:solidFill>
                <a:schemeClr val="dk1"/>
              </a:solidFill>
              <a:highlight>
                <a:srgbClr val="FFFF01"/>
              </a:highlight>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latin typeface="Anybody"/>
                <a:ea typeface="Anybody"/>
                <a:cs typeface="Anybody"/>
                <a:sym typeface="Anybody"/>
              </a:rPr>
              <a:t>Es necesario que los campos sean de </a:t>
            </a:r>
            <a:r>
              <a:rPr b="1" lang="en" sz="2000">
                <a:solidFill>
                  <a:schemeClr val="dk1"/>
                </a:solidFill>
                <a:highlight>
                  <a:srgbClr val="FFFF01"/>
                </a:highlight>
                <a:latin typeface="Anybody"/>
                <a:ea typeface="Anybody"/>
                <a:cs typeface="Anybody"/>
                <a:sym typeface="Anybody"/>
              </a:rPr>
              <a:t>tipos enteros</a:t>
            </a:r>
            <a:r>
              <a:rPr lang="en" sz="2000">
                <a:solidFill>
                  <a:schemeClr val="dk1"/>
                </a:solidFill>
                <a:latin typeface="Anybody"/>
                <a:ea typeface="Anybody"/>
                <a:cs typeface="Anybody"/>
                <a:sym typeface="Anybody"/>
              </a:rPr>
              <a:t> o decimales.</a:t>
            </a:r>
            <a:endParaRPr sz="2000">
              <a:solidFill>
                <a:schemeClr val="dk1"/>
              </a:solidFill>
              <a:latin typeface="Anybody"/>
              <a:ea typeface="Anybody"/>
              <a:cs typeface="Anybody"/>
              <a:sym typeface="Anybody"/>
            </a:endParaRPr>
          </a:p>
          <a:p>
            <a:pPr indent="0" lvl="0" marL="0" rtl="0" algn="just">
              <a:lnSpc>
                <a:spcPct val="115000"/>
              </a:lnSpc>
              <a:spcBef>
                <a:spcPts val="1200"/>
              </a:spcBef>
              <a:spcAft>
                <a:spcPts val="1200"/>
              </a:spcAft>
              <a:buClr>
                <a:schemeClr val="dk1"/>
              </a:buClr>
              <a:buSzPts val="1100"/>
              <a:buFont typeface="Arial"/>
              <a:buNone/>
            </a:pPr>
            <a:r>
              <a:t/>
            </a:r>
            <a:endParaRPr sz="2000">
              <a:solidFill>
                <a:schemeClr val="dk1"/>
              </a:solidFill>
              <a:latin typeface="Anybody"/>
              <a:ea typeface="Anybody"/>
              <a:cs typeface="Anybody"/>
              <a:sym typeface="Anybody"/>
            </a:endParaRPr>
          </a:p>
        </p:txBody>
      </p:sp>
      <p:pic>
        <p:nvPicPr>
          <p:cNvPr id="549" name="Google Shape;549;p110"/>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pic>
        <p:nvPicPr>
          <p:cNvPr id="550" name="Google Shape;550;p110"/>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grpSp>
        <p:nvGrpSpPr>
          <p:cNvPr id="551" name="Google Shape;551;p110"/>
          <p:cNvGrpSpPr/>
          <p:nvPr/>
        </p:nvGrpSpPr>
        <p:grpSpPr>
          <a:xfrm>
            <a:off x="548640" y="3137390"/>
            <a:ext cx="459600" cy="457200"/>
            <a:chOff x="548640" y="1920240"/>
            <a:chExt cx="459600" cy="457200"/>
          </a:xfrm>
        </p:grpSpPr>
        <p:sp>
          <p:nvSpPr>
            <p:cNvPr id="552" name="Google Shape;552;p110"/>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110"/>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11"/>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latin typeface="Anybody"/>
                <a:ea typeface="Anybody"/>
                <a:cs typeface="Anybody"/>
                <a:sym typeface="Anybody"/>
              </a:rPr>
              <a:t>Operadores aritméticos</a:t>
            </a:r>
            <a:endParaRPr b="1" i="0" sz="3600" u="none" cap="none" strike="noStrike">
              <a:solidFill>
                <a:srgbClr val="000000"/>
              </a:solidFill>
              <a:latin typeface="Anybody"/>
              <a:ea typeface="Anybody"/>
              <a:cs typeface="Anybody"/>
              <a:sym typeface="Anybody"/>
            </a:endParaRPr>
          </a:p>
        </p:txBody>
      </p:sp>
      <p:pic>
        <p:nvPicPr>
          <p:cNvPr id="559" name="Google Shape;559;p111"/>
          <p:cNvPicPr preferRelativeResize="0"/>
          <p:nvPr/>
        </p:nvPicPr>
        <p:blipFill rotWithShape="1">
          <a:blip r:embed="rId3">
            <a:alphaModFix/>
          </a:blip>
          <a:srcRect b="0" l="0" r="0" t="0"/>
          <a:stretch/>
        </p:blipFill>
        <p:spPr>
          <a:xfrm flipH="1" rot="10800000">
            <a:off x="2360038" y="1529661"/>
            <a:ext cx="4423914" cy="64112"/>
          </a:xfrm>
          <a:prstGeom prst="rect">
            <a:avLst/>
          </a:prstGeom>
          <a:noFill/>
          <a:ln>
            <a:noFill/>
          </a:ln>
        </p:spPr>
      </p:pic>
      <p:pic>
        <p:nvPicPr>
          <p:cNvPr id="560" name="Google Shape;560;p111"/>
          <p:cNvPicPr preferRelativeResize="0"/>
          <p:nvPr/>
        </p:nvPicPr>
        <p:blipFill>
          <a:blip r:embed="rId4">
            <a:alphaModFix/>
          </a:blip>
          <a:stretch>
            <a:fillRect/>
          </a:stretch>
        </p:blipFill>
        <p:spPr>
          <a:xfrm>
            <a:off x="490750" y="1743487"/>
            <a:ext cx="8314900" cy="30025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12"/>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latin typeface="Anybody"/>
                <a:ea typeface="Anybody"/>
                <a:cs typeface="Anybody"/>
                <a:sym typeface="Anybody"/>
              </a:rPr>
              <a:t>Operadores relacionales</a:t>
            </a:r>
            <a:endParaRPr b="1" i="0" sz="3600" u="none" cap="none" strike="noStrike">
              <a:solidFill>
                <a:srgbClr val="000000"/>
              </a:solidFill>
              <a:latin typeface="Anybody"/>
              <a:ea typeface="Anybody"/>
              <a:cs typeface="Anybody"/>
              <a:sym typeface="Anybody"/>
            </a:endParaRPr>
          </a:p>
        </p:txBody>
      </p:sp>
      <p:pic>
        <p:nvPicPr>
          <p:cNvPr id="566" name="Google Shape;566;p112"/>
          <p:cNvPicPr preferRelativeResize="0"/>
          <p:nvPr/>
        </p:nvPicPr>
        <p:blipFill rotWithShape="1">
          <a:blip r:embed="rId3">
            <a:alphaModFix/>
          </a:blip>
          <a:srcRect b="0" l="0" r="0" t="0"/>
          <a:stretch/>
        </p:blipFill>
        <p:spPr>
          <a:xfrm flipH="1" rot="10800000">
            <a:off x="2360038" y="1529661"/>
            <a:ext cx="4423914" cy="64112"/>
          </a:xfrm>
          <a:prstGeom prst="rect">
            <a:avLst/>
          </a:prstGeom>
          <a:noFill/>
          <a:ln>
            <a:noFill/>
          </a:ln>
        </p:spPr>
      </p:pic>
      <p:pic>
        <p:nvPicPr>
          <p:cNvPr id="567" name="Google Shape;567;p112"/>
          <p:cNvPicPr preferRelativeResize="0"/>
          <p:nvPr/>
        </p:nvPicPr>
        <p:blipFill rotWithShape="1">
          <a:blip r:embed="rId4">
            <a:alphaModFix/>
          </a:blip>
          <a:srcRect b="1680" l="0" r="2123" t="3935"/>
          <a:stretch/>
        </p:blipFill>
        <p:spPr>
          <a:xfrm>
            <a:off x="638225" y="1917300"/>
            <a:ext cx="3560724" cy="2921400"/>
          </a:xfrm>
          <a:prstGeom prst="rect">
            <a:avLst/>
          </a:prstGeom>
          <a:noFill/>
          <a:ln>
            <a:noFill/>
          </a:ln>
        </p:spPr>
      </p:pic>
      <p:pic>
        <p:nvPicPr>
          <p:cNvPr id="568" name="Google Shape;568;p112"/>
          <p:cNvPicPr preferRelativeResize="0"/>
          <p:nvPr/>
        </p:nvPicPr>
        <p:blipFill>
          <a:blip r:embed="rId5">
            <a:alphaModFix/>
          </a:blip>
          <a:stretch>
            <a:fillRect/>
          </a:stretch>
        </p:blipFill>
        <p:spPr>
          <a:xfrm>
            <a:off x="4351349" y="1895875"/>
            <a:ext cx="4640250" cy="24052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13"/>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latin typeface="Anybody"/>
                <a:ea typeface="Anybody"/>
                <a:cs typeface="Anybody"/>
                <a:sym typeface="Anybody"/>
              </a:rPr>
              <a:t>Operadores lógicos</a:t>
            </a:r>
            <a:endParaRPr b="1" i="0" sz="3600" u="none" cap="none" strike="noStrike">
              <a:solidFill>
                <a:srgbClr val="000000"/>
              </a:solidFill>
              <a:latin typeface="Anybody"/>
              <a:ea typeface="Anybody"/>
              <a:cs typeface="Anybody"/>
              <a:sym typeface="Anybody"/>
            </a:endParaRPr>
          </a:p>
        </p:txBody>
      </p:sp>
      <p:pic>
        <p:nvPicPr>
          <p:cNvPr id="574" name="Google Shape;574;p113"/>
          <p:cNvPicPr preferRelativeResize="0"/>
          <p:nvPr/>
        </p:nvPicPr>
        <p:blipFill rotWithShape="1">
          <a:blip r:embed="rId3">
            <a:alphaModFix/>
          </a:blip>
          <a:srcRect b="0" l="0" r="0" t="0"/>
          <a:stretch/>
        </p:blipFill>
        <p:spPr>
          <a:xfrm flipH="1" rot="10800000">
            <a:off x="2360038" y="1529661"/>
            <a:ext cx="4423914" cy="64112"/>
          </a:xfrm>
          <a:prstGeom prst="rect">
            <a:avLst/>
          </a:prstGeom>
          <a:noFill/>
          <a:ln>
            <a:noFill/>
          </a:ln>
        </p:spPr>
      </p:pic>
      <p:pic>
        <p:nvPicPr>
          <p:cNvPr id="575" name="Google Shape;575;p113"/>
          <p:cNvPicPr preferRelativeResize="0"/>
          <p:nvPr/>
        </p:nvPicPr>
        <p:blipFill>
          <a:blip r:embed="rId4">
            <a:alphaModFix/>
          </a:blip>
          <a:stretch>
            <a:fillRect/>
          </a:stretch>
        </p:blipFill>
        <p:spPr>
          <a:xfrm>
            <a:off x="2139100" y="1743475"/>
            <a:ext cx="4604149" cy="30952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114"/>
          <p:cNvSpPr txBox="1"/>
          <p:nvPr/>
        </p:nvSpPr>
        <p:spPr>
          <a:xfrm>
            <a:off x="1132800" y="1894450"/>
            <a:ext cx="7096800" cy="1015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0">
                <a:solidFill>
                  <a:schemeClr val="dk1"/>
                </a:solidFill>
                <a:latin typeface="Anybody"/>
                <a:ea typeface="Anybody"/>
                <a:cs typeface="Anybody"/>
                <a:sym typeface="Anybody"/>
              </a:rPr>
              <a:t>¿Qué es ORM?</a:t>
            </a:r>
            <a:endParaRPr b="1" sz="6000">
              <a:solidFill>
                <a:srgbClr val="0F1111"/>
              </a:solidFill>
              <a:latin typeface="Anybody"/>
              <a:ea typeface="Anybody"/>
              <a:cs typeface="Anybody"/>
              <a:sym typeface="Anybod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15"/>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4500">
                <a:solidFill>
                  <a:schemeClr val="dk1"/>
                </a:solidFill>
                <a:latin typeface="Anybody"/>
                <a:ea typeface="Anybody"/>
                <a:cs typeface="Anybody"/>
                <a:sym typeface="Anybody"/>
              </a:rPr>
              <a:t>ORM</a:t>
            </a:r>
            <a:endParaRPr b="1" i="0" sz="4500" u="none" cap="none" strike="noStrike">
              <a:solidFill>
                <a:srgbClr val="000000"/>
              </a:solidFill>
              <a:latin typeface="Anybody"/>
              <a:ea typeface="Anybody"/>
              <a:cs typeface="Anybody"/>
              <a:sym typeface="Anybody"/>
            </a:endParaRPr>
          </a:p>
        </p:txBody>
      </p:sp>
      <p:pic>
        <p:nvPicPr>
          <p:cNvPr id="586" name="Google Shape;586;p115"/>
          <p:cNvPicPr preferRelativeResize="0"/>
          <p:nvPr/>
        </p:nvPicPr>
        <p:blipFill rotWithShape="1">
          <a:blip r:embed="rId3">
            <a:alphaModFix/>
          </a:blip>
          <a:srcRect b="0" l="0" r="0" t="0"/>
          <a:stretch/>
        </p:blipFill>
        <p:spPr>
          <a:xfrm flipH="1" rot="10800000">
            <a:off x="2360038" y="1529661"/>
            <a:ext cx="4423914" cy="64112"/>
          </a:xfrm>
          <a:prstGeom prst="rect">
            <a:avLst/>
          </a:prstGeom>
          <a:noFill/>
          <a:ln>
            <a:noFill/>
          </a:ln>
        </p:spPr>
      </p:pic>
      <p:sp>
        <p:nvSpPr>
          <p:cNvPr id="587" name="Google Shape;587;p115"/>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600">
                <a:solidFill>
                  <a:schemeClr val="dk1"/>
                </a:solidFill>
                <a:latin typeface="Anybody"/>
                <a:ea typeface="Anybody"/>
                <a:cs typeface="Anybody"/>
                <a:sym typeface="Anybody"/>
              </a:rPr>
              <a:t>Un ORM es un </a:t>
            </a:r>
            <a:r>
              <a:rPr b="1" lang="en" sz="1600">
                <a:solidFill>
                  <a:schemeClr val="dk1"/>
                </a:solidFill>
                <a:highlight>
                  <a:srgbClr val="FFFF01"/>
                </a:highlight>
                <a:latin typeface="Anybody"/>
                <a:ea typeface="Anybody"/>
                <a:cs typeface="Anybody"/>
                <a:sym typeface="Anybody"/>
              </a:rPr>
              <a:t>modelo de programación</a:t>
            </a:r>
            <a:r>
              <a:rPr lang="en" sz="1600">
                <a:solidFill>
                  <a:schemeClr val="dk1"/>
                </a:solidFill>
                <a:latin typeface="Anybody"/>
                <a:ea typeface="Anybody"/>
                <a:cs typeface="Anybody"/>
                <a:sym typeface="Anybody"/>
              </a:rPr>
              <a:t> que permite interactuar con las estructuras de una base de datos relacional (SQL Server, MySQL, PostgreSQL, etc.), lo que ayuda a simplificar y acelerar el desarrollo de aplicaciones.</a:t>
            </a:r>
            <a:endParaRPr sz="16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600">
                <a:solidFill>
                  <a:schemeClr val="dk1"/>
                </a:solidFill>
                <a:latin typeface="Anybody"/>
                <a:ea typeface="Anybody"/>
                <a:cs typeface="Anybody"/>
                <a:sym typeface="Anybody"/>
              </a:rPr>
              <a:t>Es a través de las aplicaciones como habitualmente se realizan los procesos de inserción, actualización, eliminación y consulta en una base de datos, el ORM permite a los </a:t>
            </a:r>
            <a:r>
              <a:rPr b="1" lang="en" sz="1600">
                <a:solidFill>
                  <a:schemeClr val="dk1"/>
                </a:solidFill>
                <a:highlight>
                  <a:srgbClr val="FFFF01"/>
                </a:highlight>
                <a:latin typeface="Anybody"/>
                <a:ea typeface="Anybody"/>
                <a:cs typeface="Anybody"/>
                <a:sym typeface="Anybody"/>
              </a:rPr>
              <a:t>desarrolladores simplificar estos procesos.</a:t>
            </a:r>
            <a:endParaRPr b="1" sz="1600">
              <a:solidFill>
                <a:schemeClr val="dk1"/>
              </a:solidFill>
              <a:highlight>
                <a:srgbClr val="FFFF01"/>
              </a:highlight>
              <a:latin typeface="Anybody"/>
              <a:ea typeface="Anybody"/>
              <a:cs typeface="Anybody"/>
              <a:sym typeface="Anybody"/>
            </a:endParaRPr>
          </a:p>
          <a:p>
            <a:pPr indent="0" lvl="0" marL="0" rtl="0" algn="just">
              <a:lnSpc>
                <a:spcPct val="115000"/>
              </a:lnSpc>
              <a:spcBef>
                <a:spcPts val="1200"/>
              </a:spcBef>
              <a:spcAft>
                <a:spcPts val="1200"/>
              </a:spcAft>
              <a:buClr>
                <a:schemeClr val="dk1"/>
              </a:buClr>
              <a:buSzPts val="1100"/>
              <a:buFont typeface="Arial"/>
              <a:buNone/>
            </a:pPr>
            <a:r>
              <a:t/>
            </a:r>
            <a:endParaRPr sz="1600">
              <a:solidFill>
                <a:schemeClr val="dk1"/>
              </a:solidFill>
              <a:latin typeface="Anybody"/>
              <a:ea typeface="Anybody"/>
              <a:cs typeface="Anybody"/>
              <a:sym typeface="Anybod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89"/>
          <p:cNvPicPr preferRelativeResize="0"/>
          <p:nvPr/>
        </p:nvPicPr>
        <p:blipFill rotWithShape="1">
          <a:blip r:embed="rId3">
            <a:alphaModFix/>
          </a:blip>
          <a:srcRect b="0" l="0" r="0" t="0"/>
          <a:stretch/>
        </p:blipFill>
        <p:spPr>
          <a:xfrm>
            <a:off x="1679300" y="1350427"/>
            <a:ext cx="2643900" cy="294450"/>
          </a:xfrm>
          <a:prstGeom prst="rect">
            <a:avLst/>
          </a:prstGeom>
          <a:noFill/>
          <a:ln>
            <a:noFill/>
          </a:ln>
        </p:spPr>
      </p:pic>
      <p:sp>
        <p:nvSpPr>
          <p:cNvPr id="375" name="Google Shape;375;p89"/>
          <p:cNvSpPr txBox="1"/>
          <p:nvPr/>
        </p:nvSpPr>
        <p:spPr>
          <a:xfrm>
            <a:off x="0" y="1139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Anybody"/>
                <a:ea typeface="Anybody"/>
                <a:cs typeface="Anybody"/>
                <a:sym typeface="Anybody"/>
              </a:rPr>
              <a:t>OBJETIVO</a:t>
            </a:r>
            <a:r>
              <a:rPr b="1" i="1" lang="en" sz="3600">
                <a:solidFill>
                  <a:schemeClr val="dk1"/>
                </a:solidFill>
                <a:latin typeface="Anybody"/>
                <a:ea typeface="Anybody"/>
                <a:cs typeface="Anybody"/>
                <a:sym typeface="Anybody"/>
              </a:rPr>
              <a:t>S</a:t>
            </a:r>
            <a:r>
              <a:rPr b="1" i="0" lang="en" sz="3600" u="none" cap="none" strike="noStrike">
                <a:solidFill>
                  <a:schemeClr val="dk1"/>
                </a:solidFill>
                <a:latin typeface="Anybody"/>
                <a:ea typeface="Anybody"/>
                <a:cs typeface="Anybody"/>
                <a:sym typeface="Anybody"/>
              </a:rPr>
              <a:t> DE LA </a:t>
            </a:r>
            <a:r>
              <a:rPr b="1" lang="en" sz="3600">
                <a:solidFill>
                  <a:schemeClr val="dk1"/>
                </a:solidFill>
                <a:latin typeface="Anybody"/>
                <a:ea typeface="Anybody"/>
                <a:cs typeface="Anybody"/>
                <a:sym typeface="Anybody"/>
              </a:rPr>
              <a:t>CLASE</a:t>
            </a:r>
            <a:endParaRPr b="1" i="0" sz="3600" u="none" cap="none" strike="noStrike">
              <a:solidFill>
                <a:schemeClr val="dk1"/>
              </a:solidFill>
              <a:latin typeface="Anybody"/>
              <a:ea typeface="Anybody"/>
              <a:cs typeface="Anybody"/>
              <a:sym typeface="Anybody"/>
            </a:endParaRPr>
          </a:p>
        </p:txBody>
      </p:sp>
      <p:sp>
        <p:nvSpPr>
          <p:cNvPr id="376" name="Google Shape;376;p89"/>
          <p:cNvSpPr txBox="1"/>
          <p:nvPr/>
        </p:nvSpPr>
        <p:spPr>
          <a:xfrm>
            <a:off x="2112500" y="2646813"/>
            <a:ext cx="624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Work Sans"/>
              <a:ea typeface="Work Sans"/>
              <a:cs typeface="Work Sans"/>
              <a:sym typeface="Work Sans"/>
            </a:endParaRPr>
          </a:p>
        </p:txBody>
      </p:sp>
      <p:sp>
        <p:nvSpPr>
          <p:cNvPr id="377" name="Google Shape;377;p89"/>
          <p:cNvSpPr txBox="1"/>
          <p:nvPr/>
        </p:nvSpPr>
        <p:spPr>
          <a:xfrm>
            <a:off x="0" y="2010763"/>
            <a:ext cx="9144000" cy="3981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None/>
            </a:pPr>
            <a:r>
              <a:rPr i="1" lang="en" sz="1800">
                <a:solidFill>
                  <a:schemeClr val="dk1"/>
                </a:solidFill>
                <a:highlight>
                  <a:schemeClr val="lt1"/>
                </a:highlight>
                <a:latin typeface="Anybody SemiBold"/>
                <a:ea typeface="Anybody SemiBold"/>
                <a:cs typeface="Anybody SemiBold"/>
                <a:sym typeface="Anybody SemiBold"/>
              </a:rPr>
              <a:t>Al finalizar esta lecture estarás en la </a:t>
            </a:r>
            <a:r>
              <a:rPr i="1" lang="en" sz="1800">
                <a:solidFill>
                  <a:schemeClr val="dk1"/>
                </a:solidFill>
                <a:highlight>
                  <a:schemeClr val="lt1"/>
                </a:highlight>
                <a:latin typeface="Anybody SemiBold"/>
                <a:ea typeface="Anybody SemiBold"/>
                <a:cs typeface="Anybody SemiBold"/>
                <a:sym typeface="Anybody SemiBold"/>
              </a:rPr>
              <a:t>capacidad</a:t>
            </a:r>
            <a:r>
              <a:rPr i="1" lang="en" sz="1800">
                <a:solidFill>
                  <a:schemeClr val="dk1"/>
                </a:solidFill>
                <a:highlight>
                  <a:schemeClr val="lt1"/>
                </a:highlight>
                <a:latin typeface="Anybody SemiBold"/>
                <a:ea typeface="Anybody SemiBold"/>
                <a:cs typeface="Anybody SemiBold"/>
                <a:sym typeface="Anybody SemiBold"/>
              </a:rPr>
              <a:t> de…</a:t>
            </a:r>
            <a:endParaRPr i="1" sz="1800">
              <a:solidFill>
                <a:schemeClr val="dk1"/>
              </a:solidFill>
              <a:highlight>
                <a:schemeClr val="lt1"/>
              </a:highlight>
              <a:latin typeface="Anybody SemiBold"/>
              <a:ea typeface="Anybody SemiBold"/>
              <a:cs typeface="Anybody SemiBold"/>
              <a:sym typeface="Anybody SemiBold"/>
            </a:endParaRPr>
          </a:p>
        </p:txBody>
      </p:sp>
      <p:sp>
        <p:nvSpPr>
          <p:cNvPr id="378" name="Google Shape;378;p89"/>
          <p:cNvSpPr txBox="1"/>
          <p:nvPr/>
        </p:nvSpPr>
        <p:spPr>
          <a:xfrm>
            <a:off x="1972975" y="4348425"/>
            <a:ext cx="5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9" name="Google Shape;379;p89"/>
          <p:cNvSpPr txBox="1"/>
          <p:nvPr/>
        </p:nvSpPr>
        <p:spPr>
          <a:xfrm>
            <a:off x="1629400" y="2931825"/>
            <a:ext cx="6890700" cy="76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1F1F1F"/>
              </a:buClr>
              <a:buSzPts val="1900"/>
              <a:buFont typeface="Anybody"/>
              <a:buChar char="➜"/>
            </a:pPr>
            <a:r>
              <a:rPr b="1" lang="en" sz="1900">
                <a:solidFill>
                  <a:srgbClr val="1F1F1F"/>
                </a:solidFill>
                <a:highlight>
                  <a:srgbClr val="FFFF01"/>
                </a:highlight>
                <a:latin typeface="Anybody"/>
                <a:ea typeface="Anybody"/>
                <a:cs typeface="Anybody"/>
                <a:sym typeface="Anybody"/>
              </a:rPr>
              <a:t>Aplicar</a:t>
            </a:r>
            <a:r>
              <a:rPr lang="en" sz="1900">
                <a:solidFill>
                  <a:srgbClr val="1F1F1F"/>
                </a:solidFill>
                <a:highlight>
                  <a:srgbClr val="FFFFFF"/>
                </a:highlight>
                <a:latin typeface="Anybody"/>
                <a:ea typeface="Anybody"/>
                <a:cs typeface="Anybody"/>
                <a:sym typeface="Anybody"/>
              </a:rPr>
              <a:t> las instrucciones básicas para realizar consultas en una base de datos relacional</a:t>
            </a:r>
            <a:endParaRPr sz="1900">
              <a:solidFill>
                <a:srgbClr val="1F1F1F"/>
              </a:solidFill>
              <a:highlight>
                <a:srgbClr val="FFFFFF"/>
              </a:highlight>
              <a:latin typeface="Anybody"/>
              <a:ea typeface="Anybody"/>
              <a:cs typeface="Anybody"/>
              <a:sym typeface="Anybod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16"/>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4500">
                <a:solidFill>
                  <a:schemeClr val="dk1"/>
                </a:solidFill>
                <a:latin typeface="Anybody"/>
                <a:ea typeface="Anybody"/>
                <a:cs typeface="Anybody"/>
                <a:sym typeface="Anybody"/>
              </a:rPr>
              <a:t>ORM</a:t>
            </a:r>
            <a:endParaRPr b="1" i="0" sz="4500" u="none" cap="none" strike="noStrike">
              <a:solidFill>
                <a:srgbClr val="000000"/>
              </a:solidFill>
              <a:latin typeface="Anybody"/>
              <a:ea typeface="Anybody"/>
              <a:cs typeface="Anybody"/>
              <a:sym typeface="Anybody"/>
            </a:endParaRPr>
          </a:p>
        </p:txBody>
      </p:sp>
      <p:pic>
        <p:nvPicPr>
          <p:cNvPr id="593" name="Google Shape;593;p116"/>
          <p:cNvPicPr preferRelativeResize="0"/>
          <p:nvPr/>
        </p:nvPicPr>
        <p:blipFill rotWithShape="1">
          <a:blip r:embed="rId3">
            <a:alphaModFix/>
          </a:blip>
          <a:srcRect b="0" l="0" r="0" t="0"/>
          <a:stretch/>
        </p:blipFill>
        <p:spPr>
          <a:xfrm flipH="1" rot="10800000">
            <a:off x="2360038" y="1529661"/>
            <a:ext cx="4423914" cy="64112"/>
          </a:xfrm>
          <a:prstGeom prst="rect">
            <a:avLst/>
          </a:prstGeom>
          <a:noFill/>
          <a:ln>
            <a:noFill/>
          </a:ln>
        </p:spPr>
      </p:pic>
      <p:sp>
        <p:nvSpPr>
          <p:cNvPr id="594" name="Google Shape;594;p116"/>
          <p:cNvSpPr txBox="1"/>
          <p:nvPr/>
        </p:nvSpPr>
        <p:spPr>
          <a:xfrm>
            <a:off x="963450" y="1743465"/>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2000">
                <a:solidFill>
                  <a:schemeClr val="dk1"/>
                </a:solidFill>
                <a:highlight>
                  <a:srgbClr val="FFFF01"/>
                </a:highlight>
                <a:latin typeface="Anybody"/>
                <a:ea typeface="Anybody"/>
                <a:cs typeface="Anybody"/>
                <a:sym typeface="Anybody"/>
              </a:rPr>
              <a:t>ORM en </a:t>
            </a:r>
            <a:r>
              <a:rPr b="1" lang="en" sz="2000">
                <a:solidFill>
                  <a:schemeClr val="dk1"/>
                </a:solidFill>
                <a:highlight>
                  <a:srgbClr val="FFFF01"/>
                </a:highlight>
                <a:latin typeface="Anybody"/>
                <a:ea typeface="Anybody"/>
                <a:cs typeface="Anybody"/>
                <a:sym typeface="Anybody"/>
              </a:rPr>
              <a:t>python</a:t>
            </a:r>
            <a:r>
              <a:rPr lang="en" sz="2000">
                <a:solidFill>
                  <a:schemeClr val="dk1"/>
                </a:solidFill>
                <a:latin typeface="Anybody"/>
                <a:ea typeface="Anybody"/>
                <a:cs typeface="Anybody"/>
                <a:sym typeface="Anybody"/>
              </a:rPr>
              <a:t>, creando una tabla:</a:t>
            </a:r>
            <a:endParaRPr sz="2000">
              <a:solidFill>
                <a:schemeClr val="dk1"/>
              </a:solidFill>
              <a:latin typeface="Anybody"/>
              <a:ea typeface="Anybody"/>
              <a:cs typeface="Anybody"/>
              <a:sym typeface="Anybody"/>
            </a:endParaRPr>
          </a:p>
        </p:txBody>
      </p:sp>
      <p:pic>
        <p:nvPicPr>
          <p:cNvPr id="595" name="Google Shape;595;p116"/>
          <p:cNvPicPr preferRelativeResize="0"/>
          <p:nvPr/>
        </p:nvPicPr>
        <p:blipFill>
          <a:blip r:embed="rId4">
            <a:alphaModFix/>
          </a:blip>
          <a:stretch>
            <a:fillRect/>
          </a:stretch>
        </p:blipFill>
        <p:spPr>
          <a:xfrm>
            <a:off x="2651050" y="2360075"/>
            <a:ext cx="4020800" cy="24959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117"/>
          <p:cNvPicPr preferRelativeResize="0"/>
          <p:nvPr/>
        </p:nvPicPr>
        <p:blipFill rotWithShape="1">
          <a:blip r:embed="rId3">
            <a:alphaModFix/>
          </a:blip>
          <a:srcRect b="0" l="0" r="0" t="0"/>
          <a:stretch/>
        </p:blipFill>
        <p:spPr>
          <a:xfrm>
            <a:off x="-92675" y="-61813"/>
            <a:ext cx="9236675" cy="6160762"/>
          </a:xfrm>
          <a:prstGeom prst="rect">
            <a:avLst/>
          </a:prstGeom>
          <a:noFill/>
          <a:ln>
            <a:noFill/>
          </a:ln>
        </p:spPr>
      </p:pic>
      <p:sp>
        <p:nvSpPr>
          <p:cNvPr id="601" name="Google Shape;601;p117"/>
          <p:cNvSpPr txBox="1"/>
          <p:nvPr/>
        </p:nvSpPr>
        <p:spPr>
          <a:xfrm>
            <a:off x="1208100" y="1404450"/>
            <a:ext cx="6727800" cy="233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i="0" sz="4800" u="none" cap="none" strike="noStrike">
              <a:solidFill>
                <a:srgbClr val="FFFF00"/>
              </a:solidFill>
              <a:latin typeface="Anybody ExtraBold"/>
              <a:ea typeface="Anybody ExtraBold"/>
              <a:cs typeface="Anybody ExtraBold"/>
              <a:sym typeface="Anybody ExtraBold"/>
            </a:endParaRPr>
          </a:p>
          <a:p>
            <a:pPr indent="0" lvl="0" marL="0" marR="0" rtl="0" algn="ctr">
              <a:lnSpc>
                <a:spcPct val="100000"/>
              </a:lnSpc>
              <a:spcBef>
                <a:spcPts val="0"/>
              </a:spcBef>
              <a:spcAft>
                <a:spcPts val="0"/>
              </a:spcAft>
              <a:buClr>
                <a:srgbClr val="000000"/>
              </a:buClr>
              <a:buSzPts val="3600"/>
              <a:buFont typeface="Arial"/>
              <a:buNone/>
            </a:pPr>
            <a:r>
              <a:rPr lang="en" sz="4800">
                <a:solidFill>
                  <a:srgbClr val="FFFF00"/>
                </a:solidFill>
                <a:latin typeface="Anybody ExtraBold"/>
                <a:ea typeface="Anybody ExtraBold"/>
                <a:cs typeface="Anybody ExtraBold"/>
                <a:sym typeface="Anybody ExtraBold"/>
              </a:rPr>
              <a:t>¿ P R E G U N T A S ?</a:t>
            </a:r>
            <a:endParaRPr i="0" sz="4800" u="none" cap="none" strike="noStrike">
              <a:solidFill>
                <a:srgbClr val="FFFF00"/>
              </a:solidFill>
              <a:latin typeface="Anybody ExtraBold"/>
              <a:ea typeface="Anybody ExtraBold"/>
              <a:cs typeface="Anybody ExtraBold"/>
              <a:sym typeface="Anybody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605" name="Shape 605"/>
        <p:cNvGrpSpPr/>
        <p:nvPr/>
      </p:nvGrpSpPr>
      <p:grpSpPr>
        <a:xfrm>
          <a:off x="0" y="0"/>
          <a:ext cx="0" cy="0"/>
          <a:chOff x="0" y="0"/>
          <a:chExt cx="0" cy="0"/>
        </a:xfrm>
      </p:grpSpPr>
      <p:sp>
        <p:nvSpPr>
          <p:cNvPr id="606" name="Google Shape;606;p118"/>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5000">
                <a:solidFill>
                  <a:schemeClr val="dk1"/>
                </a:solidFill>
                <a:latin typeface="Anybody"/>
                <a:ea typeface="Anybody"/>
                <a:cs typeface="Anybody"/>
                <a:sym typeface="Anybody"/>
              </a:rPr>
              <a:t>Resumen</a:t>
            </a:r>
            <a:endParaRPr b="1" i="0" sz="5000" u="none" cap="none" strike="noStrike">
              <a:solidFill>
                <a:schemeClr val="dk1"/>
              </a:solidFill>
              <a:latin typeface="Anybody"/>
              <a:ea typeface="Anybody"/>
              <a:cs typeface="Anybody"/>
              <a:sym typeface="Anybod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0" name="Shape 610"/>
        <p:cNvGrpSpPr/>
        <p:nvPr/>
      </p:nvGrpSpPr>
      <p:grpSpPr>
        <a:xfrm>
          <a:off x="0" y="0"/>
          <a:ext cx="0" cy="0"/>
          <a:chOff x="0" y="0"/>
          <a:chExt cx="0" cy="0"/>
        </a:xfrm>
      </p:grpSpPr>
      <p:sp>
        <p:nvSpPr>
          <p:cNvPr id="611" name="Google Shape;611;p119"/>
          <p:cNvSpPr txBox="1"/>
          <p:nvPr/>
        </p:nvSpPr>
        <p:spPr>
          <a:xfrm>
            <a:off x="862800" y="433500"/>
            <a:ext cx="7418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 sz="2200" u="none" cap="none" strike="noStrike">
                <a:solidFill>
                  <a:srgbClr val="000000"/>
                </a:solidFill>
                <a:latin typeface="Lato"/>
                <a:ea typeface="Lato"/>
                <a:cs typeface="Lato"/>
                <a:sym typeface="Lato"/>
              </a:rPr>
              <a:t>Resumen </a:t>
            </a:r>
            <a:endParaRPr b="1" i="0" sz="2200" u="none" cap="none" strike="noStrike">
              <a:solidFill>
                <a:srgbClr val="000000"/>
              </a:solidFill>
              <a:latin typeface="Lato"/>
              <a:ea typeface="Lato"/>
              <a:cs typeface="Lato"/>
              <a:sym typeface="Lato"/>
            </a:endParaRPr>
          </a:p>
        </p:txBody>
      </p:sp>
      <p:grpSp>
        <p:nvGrpSpPr>
          <p:cNvPr id="612" name="Google Shape;612;p119"/>
          <p:cNvGrpSpPr/>
          <p:nvPr/>
        </p:nvGrpSpPr>
        <p:grpSpPr>
          <a:xfrm>
            <a:off x="127902" y="1129250"/>
            <a:ext cx="8656698" cy="770400"/>
            <a:chOff x="127902" y="1129250"/>
            <a:chExt cx="8656698" cy="770400"/>
          </a:xfrm>
        </p:grpSpPr>
        <p:sp>
          <p:nvSpPr>
            <p:cNvPr id="613" name="Google Shape;613;p119"/>
            <p:cNvSpPr txBox="1"/>
            <p:nvPr/>
          </p:nvSpPr>
          <p:spPr>
            <a:xfrm>
              <a:off x="459600" y="1129250"/>
              <a:ext cx="8325000" cy="770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latin typeface="Work Sans Light"/>
                <a:ea typeface="Work Sans Light"/>
                <a:cs typeface="Work Sans Light"/>
                <a:sym typeface="Work Sans Light"/>
              </a:endParaRPr>
            </a:p>
          </p:txBody>
        </p:sp>
        <p:pic>
          <p:nvPicPr>
            <p:cNvPr id="614" name="Google Shape;614;p119"/>
            <p:cNvPicPr preferRelativeResize="0"/>
            <p:nvPr/>
          </p:nvPicPr>
          <p:blipFill rotWithShape="1">
            <a:blip r:embed="rId3">
              <a:alphaModFix/>
            </a:blip>
            <a:srcRect b="0" l="0" r="0" t="0"/>
            <a:stretch/>
          </p:blipFill>
          <p:spPr>
            <a:xfrm>
              <a:off x="127902" y="1244277"/>
              <a:ext cx="278250" cy="278250"/>
            </a:xfrm>
            <a:prstGeom prst="rect">
              <a:avLst/>
            </a:prstGeom>
            <a:noFill/>
            <a:ln>
              <a:noFill/>
            </a:ln>
          </p:spPr>
        </p:pic>
      </p:grpSp>
      <p:grpSp>
        <p:nvGrpSpPr>
          <p:cNvPr id="615" name="Google Shape;615;p119"/>
          <p:cNvGrpSpPr/>
          <p:nvPr/>
        </p:nvGrpSpPr>
        <p:grpSpPr>
          <a:xfrm>
            <a:off x="127902" y="2360991"/>
            <a:ext cx="8656698" cy="770400"/>
            <a:chOff x="127902" y="1801341"/>
            <a:chExt cx="8656698" cy="770400"/>
          </a:xfrm>
        </p:grpSpPr>
        <p:pic>
          <p:nvPicPr>
            <p:cNvPr id="616" name="Google Shape;616;p119"/>
            <p:cNvPicPr preferRelativeResize="0"/>
            <p:nvPr/>
          </p:nvPicPr>
          <p:blipFill rotWithShape="1">
            <a:blip r:embed="rId3">
              <a:alphaModFix/>
            </a:blip>
            <a:srcRect b="0" l="0" r="0" t="0"/>
            <a:stretch/>
          </p:blipFill>
          <p:spPr>
            <a:xfrm>
              <a:off x="127902" y="1934502"/>
              <a:ext cx="278250" cy="278250"/>
            </a:xfrm>
            <a:prstGeom prst="rect">
              <a:avLst/>
            </a:prstGeom>
            <a:noFill/>
            <a:ln>
              <a:noFill/>
            </a:ln>
          </p:spPr>
        </p:pic>
        <p:sp>
          <p:nvSpPr>
            <p:cNvPr id="617" name="Google Shape;617;p119"/>
            <p:cNvSpPr txBox="1"/>
            <p:nvPr/>
          </p:nvSpPr>
          <p:spPr>
            <a:xfrm>
              <a:off x="459600" y="1801341"/>
              <a:ext cx="8325000" cy="77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highlight>
                  <a:schemeClr val="lt1"/>
                </a:highlight>
                <a:latin typeface="Work Sans Light"/>
                <a:ea typeface="Work Sans Light"/>
                <a:cs typeface="Work Sans Light"/>
                <a:sym typeface="Work Sans Light"/>
              </a:endParaRPr>
            </a:p>
          </p:txBody>
        </p:sp>
      </p:grpSp>
      <p:grpSp>
        <p:nvGrpSpPr>
          <p:cNvPr id="618" name="Google Shape;618;p119"/>
          <p:cNvGrpSpPr/>
          <p:nvPr/>
        </p:nvGrpSpPr>
        <p:grpSpPr>
          <a:xfrm>
            <a:off x="127902" y="3592750"/>
            <a:ext cx="8656698" cy="590700"/>
            <a:chOff x="127902" y="2891100"/>
            <a:chExt cx="8656698" cy="590700"/>
          </a:xfrm>
        </p:grpSpPr>
        <p:pic>
          <p:nvPicPr>
            <p:cNvPr id="619" name="Google Shape;619;p119"/>
            <p:cNvPicPr preferRelativeResize="0"/>
            <p:nvPr/>
          </p:nvPicPr>
          <p:blipFill rotWithShape="1">
            <a:blip r:embed="rId3">
              <a:alphaModFix/>
            </a:blip>
            <a:srcRect b="0" l="0" r="0" t="0"/>
            <a:stretch/>
          </p:blipFill>
          <p:spPr>
            <a:xfrm>
              <a:off x="127902" y="2996302"/>
              <a:ext cx="278250" cy="278250"/>
            </a:xfrm>
            <a:prstGeom prst="rect">
              <a:avLst/>
            </a:prstGeom>
            <a:noFill/>
            <a:ln>
              <a:noFill/>
            </a:ln>
          </p:spPr>
        </p:pic>
        <p:sp>
          <p:nvSpPr>
            <p:cNvPr id="620" name="Google Shape;620;p119"/>
            <p:cNvSpPr txBox="1"/>
            <p:nvPr/>
          </p:nvSpPr>
          <p:spPr>
            <a:xfrm>
              <a:off x="459600" y="2891100"/>
              <a:ext cx="8325000" cy="59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2000">
                <a:solidFill>
                  <a:schemeClr val="dk1"/>
                </a:solidFill>
                <a:highlight>
                  <a:schemeClr val="lt1"/>
                </a:highlight>
                <a:latin typeface="Lato Light"/>
                <a:ea typeface="Lato Light"/>
                <a:cs typeface="Lato Light"/>
                <a:sym typeface="Lato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15"/>
                                        </p:tgtEl>
                                        <p:attrNameLst>
                                          <p:attrName>style.visibility</p:attrName>
                                        </p:attrNameLst>
                                      </p:cBhvr>
                                      <p:to>
                                        <p:strVal val="visible"/>
                                      </p:to>
                                    </p:set>
                                    <p:anim calcmode="lin" valueType="num">
                                      <p:cBhvr additive="base">
                                        <p:cTn dur="1000"/>
                                        <p:tgtEl>
                                          <p:spTgt spid="6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1000"/>
                                        <p:tgtEl>
                                          <p:spTgt spid="6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sp>
        <p:nvSpPr>
          <p:cNvPr id="625" name="Google Shape;625;p120"/>
          <p:cNvSpPr txBox="1"/>
          <p:nvPr/>
        </p:nvSpPr>
        <p:spPr>
          <a:xfrm flipH="1" rot="-60343">
            <a:off x="1674899" y="923272"/>
            <a:ext cx="5794193" cy="1597744"/>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n" sz="5400">
                <a:solidFill>
                  <a:srgbClr val="222222"/>
                </a:solidFill>
                <a:latin typeface="Anybody"/>
                <a:ea typeface="Anybody"/>
                <a:cs typeface="Anybody"/>
                <a:sym typeface="Anybody"/>
              </a:rPr>
              <a:t>¿Alguien dijo Homework?</a:t>
            </a:r>
            <a:endParaRPr sz="5400">
              <a:solidFill>
                <a:srgbClr val="222222"/>
              </a:solidFill>
              <a:latin typeface="Anybody Black"/>
              <a:ea typeface="Anybody Black"/>
              <a:cs typeface="Anybody Black"/>
              <a:sym typeface="Anybody Black"/>
            </a:endParaRPr>
          </a:p>
        </p:txBody>
      </p:sp>
      <p:sp>
        <p:nvSpPr>
          <p:cNvPr id="626" name="Google Shape;626;p120"/>
          <p:cNvSpPr/>
          <p:nvPr/>
        </p:nvSpPr>
        <p:spPr>
          <a:xfrm rot="59969">
            <a:off x="1828840" y="2398999"/>
            <a:ext cx="5486335" cy="457272"/>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pic>
        <p:nvPicPr>
          <p:cNvPr id="627" name="Google Shape;627;p120"/>
          <p:cNvPicPr preferRelativeResize="0"/>
          <p:nvPr/>
        </p:nvPicPr>
        <p:blipFill>
          <a:blip r:embed="rId4">
            <a:alphaModFix/>
          </a:blip>
          <a:stretch>
            <a:fillRect/>
          </a:stretch>
        </p:blipFill>
        <p:spPr>
          <a:xfrm>
            <a:off x="3635026" y="2351175"/>
            <a:ext cx="2315198" cy="2051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pic>
        <p:nvPicPr>
          <p:cNvPr id="632" name="Google Shape;632;p121"/>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633" name="Google Shape;633;p121"/>
          <p:cNvSpPr txBox="1"/>
          <p:nvPr/>
        </p:nvSpPr>
        <p:spPr>
          <a:xfrm>
            <a:off x="4152625" y="1811975"/>
            <a:ext cx="4393200" cy="8313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spcBef>
                <a:spcPts val="0"/>
              </a:spcBef>
              <a:spcAft>
                <a:spcPts val="0"/>
              </a:spcAft>
              <a:buClr>
                <a:schemeClr val="dk1"/>
              </a:buClr>
              <a:buSzPts val="1100"/>
              <a:buFont typeface="Arial"/>
              <a:buNone/>
            </a:pPr>
            <a:r>
              <a:rPr b="1" lang="en" sz="2400">
                <a:solidFill>
                  <a:srgbClr val="FAFAFA"/>
                </a:solidFill>
                <a:latin typeface="Anybody"/>
                <a:ea typeface="Anybody"/>
                <a:cs typeface="Anybody"/>
                <a:sym typeface="Anybody"/>
              </a:rPr>
              <a:t>Próxima lecture</a:t>
            </a:r>
            <a:endParaRPr b="1" sz="2400">
              <a:solidFill>
                <a:srgbClr val="FAFAFA"/>
              </a:solidFill>
              <a:latin typeface="Anybody"/>
              <a:ea typeface="Anybody"/>
              <a:cs typeface="Anybody"/>
              <a:sym typeface="Anybody"/>
            </a:endParaRPr>
          </a:p>
          <a:p>
            <a:pPr indent="0" lvl="0" marL="457200" rtl="0" algn="l">
              <a:lnSpc>
                <a:spcPct val="100000"/>
              </a:lnSpc>
              <a:spcBef>
                <a:spcPts val="0"/>
              </a:spcBef>
              <a:spcAft>
                <a:spcPts val="0"/>
              </a:spcAft>
              <a:buNone/>
            </a:pPr>
            <a:r>
              <a:t/>
            </a:r>
            <a:endParaRPr b="1" sz="2400">
              <a:solidFill>
                <a:srgbClr val="FAFAFA"/>
              </a:solidFill>
              <a:latin typeface="Anybody"/>
              <a:ea typeface="Anybody"/>
              <a:cs typeface="Anybody"/>
              <a:sym typeface="Anybody"/>
            </a:endParaRPr>
          </a:p>
        </p:txBody>
      </p:sp>
      <p:sp>
        <p:nvSpPr>
          <p:cNvPr id="634" name="Google Shape;634;p121"/>
          <p:cNvSpPr txBox="1"/>
          <p:nvPr/>
        </p:nvSpPr>
        <p:spPr>
          <a:xfrm>
            <a:off x="4152613" y="2140800"/>
            <a:ext cx="4771800" cy="10467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n" sz="3100">
                <a:solidFill>
                  <a:srgbClr val="FFFF01"/>
                </a:solidFill>
                <a:latin typeface="Anybody Black"/>
                <a:ea typeface="Anybody Black"/>
                <a:cs typeface="Anybody Black"/>
                <a:sym typeface="Anybody Black"/>
              </a:rPr>
              <a:t>KPI’s &amp; Business </a:t>
            </a:r>
            <a:r>
              <a:rPr lang="en" sz="3100">
                <a:solidFill>
                  <a:srgbClr val="FFFF01"/>
                </a:solidFill>
                <a:latin typeface="Anybody Black"/>
                <a:ea typeface="Anybody Black"/>
                <a:cs typeface="Anybody Black"/>
                <a:sym typeface="Anybody Black"/>
              </a:rPr>
              <a:t>Applications</a:t>
            </a:r>
            <a:endParaRPr sz="3100">
              <a:solidFill>
                <a:srgbClr val="FFFF01"/>
              </a:solidFill>
              <a:latin typeface="Anybody Black"/>
              <a:ea typeface="Anybody Black"/>
              <a:cs typeface="Anybody Black"/>
              <a:sym typeface="Anybody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638" name="Shape 638"/>
        <p:cNvGrpSpPr/>
        <p:nvPr/>
      </p:nvGrpSpPr>
      <p:grpSpPr>
        <a:xfrm>
          <a:off x="0" y="0"/>
          <a:ext cx="0" cy="0"/>
          <a:chOff x="0" y="0"/>
          <a:chExt cx="0" cy="0"/>
        </a:xfrm>
      </p:grpSpPr>
      <p:sp>
        <p:nvSpPr>
          <p:cNvPr id="639" name="Google Shape;639;p122"/>
          <p:cNvSpPr txBox="1"/>
          <p:nvPr/>
        </p:nvSpPr>
        <p:spPr>
          <a:xfrm>
            <a:off x="696550" y="2829288"/>
            <a:ext cx="2915100" cy="6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¡Feedback!</a:t>
            </a:r>
            <a:endParaRPr b="1" i="0" sz="3600" u="none" cap="none" strike="noStrike">
              <a:solidFill>
                <a:srgbClr val="000000"/>
              </a:solidFill>
              <a:latin typeface="Work Sans"/>
              <a:ea typeface="Work Sans"/>
              <a:cs typeface="Work Sans"/>
              <a:sym typeface="Work Sans"/>
            </a:endParaRPr>
          </a:p>
        </p:txBody>
      </p:sp>
      <p:grpSp>
        <p:nvGrpSpPr>
          <p:cNvPr id="640" name="Google Shape;640;p122"/>
          <p:cNvGrpSpPr/>
          <p:nvPr/>
        </p:nvGrpSpPr>
        <p:grpSpPr>
          <a:xfrm>
            <a:off x="1604497" y="1676713"/>
            <a:ext cx="1099200" cy="1099200"/>
            <a:chOff x="1683297" y="1643325"/>
            <a:chExt cx="1099200" cy="1099200"/>
          </a:xfrm>
        </p:grpSpPr>
        <p:sp>
          <p:nvSpPr>
            <p:cNvPr id="641" name="Google Shape;641;p122"/>
            <p:cNvSpPr/>
            <p:nvPr/>
          </p:nvSpPr>
          <p:spPr>
            <a:xfrm>
              <a:off x="1683297" y="1643325"/>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2" name="Google Shape;642;p122"/>
            <p:cNvPicPr preferRelativeResize="0"/>
            <p:nvPr/>
          </p:nvPicPr>
          <p:blipFill rotWithShape="1">
            <a:blip r:embed="rId3">
              <a:alphaModFix/>
            </a:blip>
            <a:srcRect b="0" l="0" r="0" t="0"/>
            <a:stretch/>
          </p:blipFill>
          <p:spPr>
            <a:xfrm>
              <a:off x="1793892" y="1753903"/>
              <a:ext cx="878000" cy="878062"/>
            </a:xfrm>
            <a:prstGeom prst="rect">
              <a:avLst/>
            </a:prstGeom>
            <a:noFill/>
            <a:ln>
              <a:noFill/>
            </a:ln>
          </p:spPr>
        </p:pic>
      </p:grpSp>
      <p:sp>
        <p:nvSpPr>
          <p:cNvPr id="643" name="Google Shape;643;p122"/>
          <p:cNvSpPr txBox="1"/>
          <p:nvPr/>
        </p:nvSpPr>
        <p:spPr>
          <a:xfrm>
            <a:off x="4164350" y="2252725"/>
            <a:ext cx="44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Work Sans SemiBold"/>
                <a:ea typeface="Work Sans SemiBold"/>
                <a:cs typeface="Work Sans SemiBold"/>
                <a:sym typeface="Work Sans SemiBold"/>
              </a:rPr>
              <a:t>Dispones de un </a:t>
            </a:r>
            <a:r>
              <a:rPr lang="en" sz="2200">
                <a:solidFill>
                  <a:schemeClr val="hlink"/>
                </a:solidFill>
                <a:uFill>
                  <a:noFill/>
                </a:uFill>
                <a:latin typeface="Work Sans SemiBold"/>
                <a:ea typeface="Work Sans SemiBold"/>
                <a:cs typeface="Work Sans SemiBold"/>
                <a:sym typeface="Work Sans SemiBold"/>
                <a:hlinkClick r:id="rId4"/>
              </a:rPr>
              <a:t>formulario </a:t>
            </a:r>
            <a:r>
              <a:rPr lang="en" sz="2200">
                <a:latin typeface="Work Sans SemiBold"/>
                <a:ea typeface="Work Sans SemiBold"/>
                <a:cs typeface="Work Sans SemiBold"/>
                <a:sym typeface="Work Sans SemiBold"/>
              </a:rPr>
              <a:t>en:</a:t>
            </a:r>
            <a:endParaRPr sz="2200">
              <a:latin typeface="Work Sans SemiBold"/>
              <a:ea typeface="Work Sans SemiBold"/>
              <a:cs typeface="Work Sans SemiBold"/>
              <a:sym typeface="Work Sans SemiBold"/>
            </a:endParaRPr>
          </a:p>
        </p:txBody>
      </p:sp>
      <p:grpSp>
        <p:nvGrpSpPr>
          <p:cNvPr id="644" name="Google Shape;644;p122"/>
          <p:cNvGrpSpPr/>
          <p:nvPr/>
        </p:nvGrpSpPr>
        <p:grpSpPr>
          <a:xfrm>
            <a:off x="4839626" y="2898075"/>
            <a:ext cx="4119208" cy="461700"/>
            <a:chOff x="4839626" y="2267800"/>
            <a:chExt cx="4119208" cy="461700"/>
          </a:xfrm>
        </p:grpSpPr>
        <p:pic>
          <p:nvPicPr>
            <p:cNvPr id="645" name="Google Shape;645;p122"/>
            <p:cNvPicPr preferRelativeResize="0"/>
            <p:nvPr/>
          </p:nvPicPr>
          <p:blipFill rotWithShape="1">
            <a:blip r:embed="rId5">
              <a:alphaModFix/>
            </a:blip>
            <a:srcRect b="0" l="0" r="0" t="0"/>
            <a:stretch/>
          </p:blipFill>
          <p:spPr>
            <a:xfrm>
              <a:off x="4839626" y="2321175"/>
              <a:ext cx="352125" cy="354966"/>
            </a:xfrm>
            <a:prstGeom prst="rect">
              <a:avLst/>
            </a:prstGeom>
            <a:noFill/>
            <a:ln>
              <a:noFill/>
            </a:ln>
          </p:spPr>
        </p:pic>
        <p:sp>
          <p:nvSpPr>
            <p:cNvPr id="646" name="Google Shape;646;p122"/>
            <p:cNvSpPr txBox="1"/>
            <p:nvPr/>
          </p:nvSpPr>
          <p:spPr>
            <a:xfrm>
              <a:off x="5191733" y="2267800"/>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Homeworks</a:t>
              </a:r>
              <a:endParaRPr sz="1800">
                <a:latin typeface="Work Sans Medium"/>
                <a:ea typeface="Work Sans Medium"/>
                <a:cs typeface="Work Sans Medium"/>
                <a:sym typeface="Work Sans Medium"/>
              </a:endParaRPr>
            </a:p>
          </p:txBody>
        </p:sp>
      </p:grpSp>
      <p:grpSp>
        <p:nvGrpSpPr>
          <p:cNvPr id="647" name="Google Shape;647;p122"/>
          <p:cNvGrpSpPr/>
          <p:nvPr/>
        </p:nvGrpSpPr>
        <p:grpSpPr>
          <a:xfrm>
            <a:off x="4839626" y="3566763"/>
            <a:ext cx="4119208" cy="461700"/>
            <a:chOff x="4839626" y="2791625"/>
            <a:chExt cx="4119208" cy="461700"/>
          </a:xfrm>
        </p:grpSpPr>
        <p:pic>
          <p:nvPicPr>
            <p:cNvPr id="648" name="Google Shape;648;p122"/>
            <p:cNvPicPr preferRelativeResize="0"/>
            <p:nvPr/>
          </p:nvPicPr>
          <p:blipFill rotWithShape="1">
            <a:blip r:embed="rId5">
              <a:alphaModFix/>
            </a:blip>
            <a:srcRect b="0" l="0" r="0" t="0"/>
            <a:stretch/>
          </p:blipFill>
          <p:spPr>
            <a:xfrm>
              <a:off x="4839626" y="2844992"/>
              <a:ext cx="352125" cy="354966"/>
            </a:xfrm>
            <a:prstGeom prst="rect">
              <a:avLst/>
            </a:prstGeom>
            <a:noFill/>
            <a:ln>
              <a:noFill/>
            </a:ln>
          </p:spPr>
        </p:pic>
        <p:sp>
          <p:nvSpPr>
            <p:cNvPr id="649" name="Google Shape;649;p122"/>
            <p:cNvSpPr txBox="1"/>
            <p:nvPr/>
          </p:nvSpPr>
          <p:spPr>
            <a:xfrm>
              <a:off x="5191733" y="27916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Guías de clase</a:t>
              </a:r>
              <a:endParaRPr sz="1800">
                <a:latin typeface="Work Sans Medium"/>
                <a:ea typeface="Work Sans Medium"/>
                <a:cs typeface="Work Sans Medium"/>
                <a:sym typeface="Work Sans Medium"/>
              </a:endParaRPr>
            </a:p>
          </p:txBody>
        </p:sp>
      </p:grpSp>
      <p:grpSp>
        <p:nvGrpSpPr>
          <p:cNvPr id="650" name="Google Shape;650;p122"/>
          <p:cNvGrpSpPr/>
          <p:nvPr/>
        </p:nvGrpSpPr>
        <p:grpSpPr>
          <a:xfrm>
            <a:off x="4839626" y="4235475"/>
            <a:ext cx="4119208" cy="461700"/>
            <a:chOff x="4839626" y="3368825"/>
            <a:chExt cx="4119208" cy="461700"/>
          </a:xfrm>
        </p:grpSpPr>
        <p:pic>
          <p:nvPicPr>
            <p:cNvPr id="651" name="Google Shape;651;p122"/>
            <p:cNvPicPr preferRelativeResize="0"/>
            <p:nvPr/>
          </p:nvPicPr>
          <p:blipFill rotWithShape="1">
            <a:blip r:embed="rId5">
              <a:alphaModFix/>
            </a:blip>
            <a:srcRect b="0" l="0" r="0" t="0"/>
            <a:stretch/>
          </p:blipFill>
          <p:spPr>
            <a:xfrm>
              <a:off x="4839626" y="3422184"/>
              <a:ext cx="352125" cy="354966"/>
            </a:xfrm>
            <a:prstGeom prst="rect">
              <a:avLst/>
            </a:prstGeom>
            <a:noFill/>
            <a:ln>
              <a:noFill/>
            </a:ln>
          </p:spPr>
        </p:pic>
        <p:sp>
          <p:nvSpPr>
            <p:cNvPr id="652" name="Google Shape;652;p122"/>
            <p:cNvSpPr txBox="1"/>
            <p:nvPr/>
          </p:nvSpPr>
          <p:spPr>
            <a:xfrm>
              <a:off x="5191733" y="33688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Slack</a:t>
              </a:r>
              <a:endParaRPr sz="1800">
                <a:latin typeface="Work Sans Medium"/>
                <a:ea typeface="Work Sans Medium"/>
                <a:cs typeface="Work Sans Medium"/>
                <a:sym typeface="Work Sans Medium"/>
              </a:endParaRPr>
            </a:p>
          </p:txBody>
        </p:sp>
      </p:grpSp>
      <p:sp>
        <p:nvSpPr>
          <p:cNvPr id="653" name="Google Shape;653;p122"/>
          <p:cNvSpPr txBox="1"/>
          <p:nvPr/>
        </p:nvSpPr>
        <p:spPr>
          <a:xfrm flipH="1">
            <a:off x="6057650" y="1560675"/>
            <a:ext cx="2205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Work Sans Medium"/>
                <a:ea typeface="Work Sans Medium"/>
                <a:cs typeface="Work Sans Medium"/>
                <a:sym typeface="Work Sans Medium"/>
              </a:rPr>
              <a:t>Click on me</a:t>
            </a:r>
            <a:endParaRPr sz="1800">
              <a:solidFill>
                <a:srgbClr val="666666"/>
              </a:solidFill>
              <a:latin typeface="Work Sans Medium"/>
              <a:ea typeface="Work Sans Medium"/>
              <a:cs typeface="Work Sans Medium"/>
              <a:sym typeface="Work Sans Medium"/>
            </a:endParaRPr>
          </a:p>
        </p:txBody>
      </p:sp>
      <p:sp>
        <p:nvSpPr>
          <p:cNvPr id="654" name="Google Shape;654;p122"/>
          <p:cNvSpPr/>
          <p:nvPr/>
        </p:nvSpPr>
        <p:spPr>
          <a:xfrm rot="10800000">
            <a:off x="735275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
        <p:nvSpPr>
          <p:cNvPr id="655" name="Google Shape;655;p122"/>
          <p:cNvSpPr/>
          <p:nvPr/>
        </p:nvSpPr>
        <p:spPr>
          <a:xfrm flipH="1" rot="10800000">
            <a:off x="673080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659" name="Shape 659"/>
        <p:cNvGrpSpPr/>
        <p:nvPr/>
      </p:nvGrpSpPr>
      <p:grpSpPr>
        <a:xfrm>
          <a:off x="0" y="0"/>
          <a:ext cx="0" cy="0"/>
          <a:chOff x="0" y="0"/>
          <a:chExt cx="0" cy="0"/>
        </a:xfrm>
      </p:grpSpPr>
      <p:sp>
        <p:nvSpPr>
          <p:cNvPr id="660" name="Google Shape;660;p123"/>
          <p:cNvSpPr/>
          <p:nvPr/>
        </p:nvSpPr>
        <p:spPr>
          <a:xfrm>
            <a:off x="0" y="0"/>
            <a:ext cx="9144000" cy="10119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123"/>
          <p:cNvPicPr preferRelativeResize="0"/>
          <p:nvPr/>
        </p:nvPicPr>
        <p:blipFill rotWithShape="1">
          <a:blip r:embed="rId3">
            <a:alphaModFix/>
          </a:blip>
          <a:srcRect b="0" l="6433" r="10551" t="0"/>
          <a:stretch/>
        </p:blipFill>
        <p:spPr>
          <a:xfrm>
            <a:off x="1737975" y="1128000"/>
            <a:ext cx="5668049" cy="2655301"/>
          </a:xfrm>
          <a:prstGeom prst="rect">
            <a:avLst/>
          </a:prstGeom>
          <a:noFill/>
          <a:ln>
            <a:noFill/>
          </a:ln>
        </p:spPr>
      </p:pic>
      <p:pic>
        <p:nvPicPr>
          <p:cNvPr id="662" name="Google Shape;662;p123">
            <a:hlinkClick r:id="rId4"/>
          </p:cNvPr>
          <p:cNvPicPr preferRelativeResize="0"/>
          <p:nvPr/>
        </p:nvPicPr>
        <p:blipFill rotWithShape="1">
          <a:blip r:embed="rId5">
            <a:alphaModFix/>
          </a:blip>
          <a:srcRect b="0" l="0" r="0" t="0"/>
          <a:stretch/>
        </p:blipFill>
        <p:spPr>
          <a:xfrm>
            <a:off x="1523850" y="3783308"/>
            <a:ext cx="354971" cy="358486"/>
          </a:xfrm>
          <a:prstGeom prst="rect">
            <a:avLst/>
          </a:prstGeom>
          <a:noFill/>
          <a:ln>
            <a:noFill/>
          </a:ln>
        </p:spPr>
      </p:pic>
      <p:pic>
        <p:nvPicPr>
          <p:cNvPr id="663" name="Google Shape;663;p123">
            <a:hlinkClick r:id="rId6"/>
          </p:cNvPr>
          <p:cNvPicPr preferRelativeResize="0"/>
          <p:nvPr/>
        </p:nvPicPr>
        <p:blipFill rotWithShape="1">
          <a:blip r:embed="rId7">
            <a:alphaModFix/>
          </a:blip>
          <a:srcRect b="0" l="0" r="0" t="0"/>
          <a:stretch/>
        </p:blipFill>
        <p:spPr>
          <a:xfrm>
            <a:off x="2557413" y="3785065"/>
            <a:ext cx="354971" cy="354971"/>
          </a:xfrm>
          <a:prstGeom prst="rect">
            <a:avLst/>
          </a:prstGeom>
          <a:noFill/>
          <a:ln>
            <a:noFill/>
          </a:ln>
        </p:spPr>
      </p:pic>
      <p:pic>
        <p:nvPicPr>
          <p:cNvPr id="664" name="Google Shape;664;p123">
            <a:hlinkClick r:id="rId8"/>
          </p:cNvPr>
          <p:cNvPicPr preferRelativeResize="0"/>
          <p:nvPr/>
        </p:nvPicPr>
        <p:blipFill rotWithShape="1">
          <a:blip r:embed="rId9">
            <a:alphaModFix/>
          </a:blip>
          <a:srcRect b="0" l="0" r="0" t="0"/>
          <a:stretch/>
        </p:blipFill>
        <p:spPr>
          <a:xfrm>
            <a:off x="3733469" y="3783308"/>
            <a:ext cx="354971" cy="358486"/>
          </a:xfrm>
          <a:prstGeom prst="rect">
            <a:avLst/>
          </a:prstGeom>
          <a:noFill/>
          <a:ln>
            <a:noFill/>
          </a:ln>
        </p:spPr>
      </p:pic>
      <p:pic>
        <p:nvPicPr>
          <p:cNvPr id="665" name="Google Shape;665;p123">
            <a:hlinkClick r:id="rId10"/>
          </p:cNvPr>
          <p:cNvPicPr preferRelativeResize="0"/>
          <p:nvPr/>
        </p:nvPicPr>
        <p:blipFill rotWithShape="1">
          <a:blip r:embed="rId11">
            <a:alphaModFix/>
          </a:blip>
          <a:srcRect b="0" l="0" r="0" t="0"/>
          <a:stretch/>
        </p:blipFill>
        <p:spPr>
          <a:xfrm>
            <a:off x="4909554" y="3783307"/>
            <a:ext cx="354971" cy="358486"/>
          </a:xfrm>
          <a:prstGeom prst="rect">
            <a:avLst/>
          </a:prstGeom>
          <a:noFill/>
          <a:ln>
            <a:noFill/>
          </a:ln>
        </p:spPr>
      </p:pic>
      <p:pic>
        <p:nvPicPr>
          <p:cNvPr id="666" name="Google Shape;666;p123">
            <a:hlinkClick r:id="rId12"/>
          </p:cNvPr>
          <p:cNvPicPr preferRelativeResize="0"/>
          <p:nvPr/>
        </p:nvPicPr>
        <p:blipFill rotWithShape="1">
          <a:blip r:embed="rId13">
            <a:alphaModFix/>
          </a:blip>
          <a:srcRect b="0" l="0" r="0" t="0"/>
          <a:stretch/>
        </p:blipFill>
        <p:spPr>
          <a:xfrm>
            <a:off x="6085623" y="3785066"/>
            <a:ext cx="358486" cy="354971"/>
          </a:xfrm>
          <a:prstGeom prst="rect">
            <a:avLst/>
          </a:prstGeom>
          <a:noFill/>
          <a:ln>
            <a:noFill/>
          </a:ln>
        </p:spPr>
      </p:pic>
      <p:pic>
        <p:nvPicPr>
          <p:cNvPr id="667" name="Google Shape;667;p123">
            <a:hlinkClick r:id="rId14"/>
          </p:cNvPr>
          <p:cNvPicPr preferRelativeResize="0"/>
          <p:nvPr/>
        </p:nvPicPr>
        <p:blipFill rotWithShape="1">
          <a:blip r:embed="rId15">
            <a:alphaModFix/>
          </a:blip>
          <a:srcRect b="0" l="0" r="0" t="0"/>
          <a:stretch/>
        </p:blipFill>
        <p:spPr>
          <a:xfrm>
            <a:off x="7265188" y="3785063"/>
            <a:ext cx="354971" cy="3549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383" name="Shape 383"/>
        <p:cNvGrpSpPr/>
        <p:nvPr/>
      </p:nvGrpSpPr>
      <p:grpSpPr>
        <a:xfrm>
          <a:off x="0" y="0"/>
          <a:ext cx="0" cy="0"/>
          <a:chOff x="0" y="0"/>
          <a:chExt cx="0" cy="0"/>
        </a:xfrm>
      </p:grpSpPr>
      <p:grpSp>
        <p:nvGrpSpPr>
          <p:cNvPr id="384" name="Google Shape;384;p90"/>
          <p:cNvGrpSpPr/>
          <p:nvPr/>
        </p:nvGrpSpPr>
        <p:grpSpPr>
          <a:xfrm>
            <a:off x="326250" y="1276320"/>
            <a:ext cx="7755297" cy="1099200"/>
            <a:chOff x="326250" y="1276320"/>
            <a:chExt cx="7755297" cy="1099200"/>
          </a:xfrm>
        </p:grpSpPr>
        <p:sp>
          <p:nvSpPr>
            <p:cNvPr id="385" name="Google Shape;385;p90"/>
            <p:cNvSpPr txBox="1"/>
            <p:nvPr/>
          </p:nvSpPr>
          <p:spPr>
            <a:xfrm>
              <a:off x="326250" y="1357775"/>
              <a:ext cx="6539100" cy="93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Al </a:t>
              </a:r>
              <a:r>
                <a:rPr b="1" lang="en" sz="2400">
                  <a:latin typeface="Work Sans"/>
                  <a:ea typeface="Work Sans"/>
                  <a:cs typeface="Work Sans"/>
                  <a:sym typeface="Work Sans"/>
                </a:rPr>
                <a:t>finalizar</a:t>
              </a:r>
              <a:r>
                <a:rPr lang="en" sz="2400">
                  <a:latin typeface="Work Sans"/>
                  <a:ea typeface="Work Sans"/>
                  <a:cs typeface="Work Sans"/>
                  <a:sym typeface="Work Sans"/>
                </a:rPr>
                <a:t> cada uno de los temas, tendremos un </a:t>
              </a:r>
              <a:r>
                <a:rPr b="1" lang="en" sz="2400">
                  <a:latin typeface="Work Sans"/>
                  <a:ea typeface="Work Sans"/>
                  <a:cs typeface="Work Sans"/>
                  <a:sym typeface="Work Sans"/>
                </a:rPr>
                <a:t>espacio de consultas</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sp>
          <p:nvSpPr>
            <p:cNvPr id="386" name="Google Shape;386;p90"/>
            <p:cNvSpPr/>
            <p:nvPr/>
          </p:nvSpPr>
          <p:spPr>
            <a:xfrm>
              <a:off x="6982347" y="12763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p90"/>
            <p:cNvPicPr preferRelativeResize="0"/>
            <p:nvPr/>
          </p:nvPicPr>
          <p:blipFill rotWithShape="1">
            <a:blip r:embed="rId3">
              <a:alphaModFix/>
            </a:blip>
            <a:srcRect b="0" l="0" r="0" t="0"/>
            <a:stretch/>
          </p:blipFill>
          <p:spPr>
            <a:xfrm>
              <a:off x="7190675" y="1484651"/>
              <a:ext cx="682550" cy="682550"/>
            </a:xfrm>
            <a:prstGeom prst="rect">
              <a:avLst/>
            </a:prstGeom>
            <a:noFill/>
            <a:ln>
              <a:noFill/>
            </a:ln>
          </p:spPr>
        </p:pic>
      </p:grpSp>
      <p:grpSp>
        <p:nvGrpSpPr>
          <p:cNvPr id="388" name="Google Shape;388;p90"/>
          <p:cNvGrpSpPr/>
          <p:nvPr/>
        </p:nvGrpSpPr>
        <p:grpSpPr>
          <a:xfrm>
            <a:off x="965897" y="2618620"/>
            <a:ext cx="7212203" cy="1099200"/>
            <a:chOff x="965897" y="2618620"/>
            <a:chExt cx="7212203" cy="1099200"/>
          </a:xfrm>
        </p:grpSpPr>
        <p:sp>
          <p:nvSpPr>
            <p:cNvPr id="389" name="Google Shape;389;p90"/>
            <p:cNvSpPr/>
            <p:nvPr/>
          </p:nvSpPr>
          <p:spPr>
            <a:xfrm>
              <a:off x="965897" y="26186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p90"/>
            <p:cNvPicPr preferRelativeResize="0"/>
            <p:nvPr/>
          </p:nvPicPr>
          <p:blipFill rotWithShape="1">
            <a:blip r:embed="rId4">
              <a:alphaModFix/>
            </a:blip>
            <a:srcRect b="0" l="0" r="0" t="0"/>
            <a:stretch/>
          </p:blipFill>
          <p:spPr>
            <a:xfrm>
              <a:off x="1172598" y="2825324"/>
              <a:ext cx="685800" cy="685800"/>
            </a:xfrm>
            <a:prstGeom prst="rect">
              <a:avLst/>
            </a:prstGeom>
            <a:noFill/>
            <a:ln>
              <a:noFill/>
            </a:ln>
          </p:spPr>
        </p:pic>
        <p:sp>
          <p:nvSpPr>
            <p:cNvPr id="391" name="Google Shape;391;p90"/>
            <p:cNvSpPr txBox="1"/>
            <p:nvPr/>
          </p:nvSpPr>
          <p:spPr>
            <a:xfrm>
              <a:off x="2182900" y="2700075"/>
              <a:ext cx="5995200" cy="9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Hay un </a:t>
              </a:r>
              <a:r>
                <a:rPr b="1" lang="en" sz="2400">
                  <a:latin typeface="Work Sans"/>
                  <a:ea typeface="Work Sans"/>
                  <a:cs typeface="Work Sans"/>
                  <a:sym typeface="Work Sans"/>
                </a:rPr>
                <a:t>mentor</a:t>
              </a:r>
              <a:r>
                <a:rPr lang="en" sz="2400">
                  <a:latin typeface="Work Sans"/>
                  <a:ea typeface="Work Sans"/>
                  <a:cs typeface="Work Sans"/>
                  <a:sym typeface="Work Sans"/>
                </a:rPr>
                <a:t> asignado para responder el </a:t>
              </a:r>
              <a:r>
                <a:rPr b="1" lang="en" sz="2400">
                  <a:latin typeface="Work Sans"/>
                  <a:ea typeface="Work Sans"/>
                  <a:cs typeface="Work Sans"/>
                  <a:sym typeface="Work Sans"/>
                </a:rPr>
                <a:t>Q&amp;A</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grpSp>
      <p:sp>
        <p:nvSpPr>
          <p:cNvPr id="392" name="Google Shape;392;p90"/>
          <p:cNvSpPr txBox="1"/>
          <p:nvPr/>
        </p:nvSpPr>
        <p:spPr>
          <a:xfrm>
            <a:off x="0" y="4225975"/>
            <a:ext cx="910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Work Sans"/>
                <a:ea typeface="Work Sans"/>
                <a:cs typeface="Work Sans"/>
                <a:sym typeface="Work Sans"/>
              </a:rPr>
              <a:t>¡Pregunta, pregunta, pregunta</a:t>
            </a:r>
            <a:r>
              <a:rPr lang="en" sz="2400">
                <a:solidFill>
                  <a:schemeClr val="dk1"/>
                </a:solidFill>
                <a:latin typeface="Work Sans"/>
                <a:ea typeface="Work Sans"/>
                <a:cs typeface="Work Sans"/>
                <a:sym typeface="Work Sans"/>
              </a:rPr>
              <a:t>! :D</a:t>
            </a:r>
            <a:endParaRPr sz="24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2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3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396" name="Shape 396"/>
        <p:cNvGrpSpPr/>
        <p:nvPr/>
      </p:nvGrpSpPr>
      <p:grpSpPr>
        <a:xfrm>
          <a:off x="0" y="0"/>
          <a:ext cx="0" cy="0"/>
          <a:chOff x="0" y="0"/>
          <a:chExt cx="0" cy="0"/>
        </a:xfrm>
      </p:grpSpPr>
      <p:pic>
        <p:nvPicPr>
          <p:cNvPr id="397" name="Google Shape;397;p91"/>
          <p:cNvPicPr preferRelativeResize="0"/>
          <p:nvPr/>
        </p:nvPicPr>
        <p:blipFill rotWithShape="1">
          <a:blip r:embed="rId3">
            <a:alphaModFix/>
          </a:blip>
          <a:srcRect b="0" l="0" r="0" t="0"/>
          <a:stretch/>
        </p:blipFill>
        <p:spPr>
          <a:xfrm>
            <a:off x="-92675" y="-61825"/>
            <a:ext cx="9258501" cy="6160776"/>
          </a:xfrm>
          <a:prstGeom prst="rect">
            <a:avLst/>
          </a:prstGeom>
          <a:noFill/>
          <a:ln>
            <a:noFill/>
          </a:ln>
        </p:spPr>
      </p:pic>
      <p:sp>
        <p:nvSpPr>
          <p:cNvPr id="398" name="Google Shape;398;p91"/>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399" name="Google Shape;399;p91"/>
          <p:cNvSpPr txBox="1"/>
          <p:nvPr/>
        </p:nvSpPr>
        <p:spPr>
          <a:xfrm>
            <a:off x="-12" y="193875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6000">
                <a:solidFill>
                  <a:srgbClr val="FFFF00"/>
                </a:solidFill>
                <a:latin typeface="Anybody"/>
                <a:ea typeface="Anybody"/>
                <a:cs typeface="Anybody"/>
                <a:sym typeface="Anybody"/>
              </a:rPr>
              <a:t>DML</a:t>
            </a:r>
            <a:endParaRPr b="1" sz="6000">
              <a:solidFill>
                <a:srgbClr val="FFFF00"/>
              </a:solidFill>
              <a:latin typeface="Anybody"/>
              <a:ea typeface="Anybody"/>
              <a:cs typeface="Anybody"/>
              <a:sym typeface="Anybody"/>
            </a:endParaRPr>
          </a:p>
        </p:txBody>
      </p:sp>
      <p:pic>
        <p:nvPicPr>
          <p:cNvPr id="400" name="Google Shape;400;p91"/>
          <p:cNvPicPr preferRelativeResize="0"/>
          <p:nvPr/>
        </p:nvPicPr>
        <p:blipFill>
          <a:blip r:embed="rId4">
            <a:alphaModFix/>
          </a:blip>
          <a:stretch>
            <a:fillRect/>
          </a:stretch>
        </p:blipFill>
        <p:spPr>
          <a:xfrm rot="6094948">
            <a:off x="9493450" y="408024"/>
            <a:ext cx="899702" cy="12269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800"/>
                                        <p:tgtEl>
                                          <p:spTgt spid="399"/>
                                        </p:tgtEl>
                                      </p:cBhvr>
                                    </p:animEffect>
                                  </p:childTnLst>
                                </p:cTn>
                              </p:par>
                              <p:par>
                                <p:cTn fill="hold" nodeType="withEffect" presetClass="entr" presetID="2" presetSubtype="8">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1600"/>
                                        <p:tgtEl>
                                          <p:spTgt spid="4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92"/>
          <p:cNvSpPr txBox="1"/>
          <p:nvPr/>
        </p:nvSpPr>
        <p:spPr>
          <a:xfrm>
            <a:off x="872200" y="767900"/>
            <a:ext cx="7702200" cy="190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500">
              <a:latin typeface="Anybody"/>
              <a:ea typeface="Anybody"/>
              <a:cs typeface="Anybody"/>
              <a:sym typeface="Anybody"/>
            </a:endParaRPr>
          </a:p>
          <a:p>
            <a:pPr indent="0" lvl="0" marL="0" rtl="0" algn="l">
              <a:lnSpc>
                <a:spcPct val="115000"/>
              </a:lnSpc>
              <a:spcBef>
                <a:spcPts val="0"/>
              </a:spcBef>
              <a:spcAft>
                <a:spcPts val="0"/>
              </a:spcAft>
              <a:buClr>
                <a:schemeClr val="dk1"/>
              </a:buClr>
              <a:buSzPts val="1100"/>
              <a:buFont typeface="Arial"/>
              <a:buNone/>
            </a:pPr>
            <a:r>
              <a:rPr b="1" lang="en" sz="2500">
                <a:highlight>
                  <a:srgbClr val="FFFF01"/>
                </a:highlight>
                <a:latin typeface="Anybody"/>
                <a:ea typeface="Anybody"/>
                <a:cs typeface="Anybody"/>
                <a:sym typeface="Anybody"/>
              </a:rPr>
              <a:t>SQL</a:t>
            </a:r>
            <a:r>
              <a:rPr lang="en" sz="2500">
                <a:latin typeface="Anybody"/>
                <a:ea typeface="Anybody"/>
                <a:cs typeface="Anybody"/>
                <a:sym typeface="Anybody"/>
              </a:rPr>
              <a:t> no solo permite interactuar con las bases de datos para crear sus objetos, sino que además nos permite escribir y recuperar datos. Esto es posible gracias al </a:t>
            </a:r>
            <a:r>
              <a:rPr lang="en" sz="2500">
                <a:highlight>
                  <a:srgbClr val="FFFF01"/>
                </a:highlight>
                <a:latin typeface="Anybody"/>
                <a:ea typeface="Anybody"/>
                <a:cs typeface="Anybody"/>
                <a:sym typeface="Anybody"/>
              </a:rPr>
              <a:t>DML.</a:t>
            </a:r>
            <a:endParaRPr sz="2500">
              <a:highlight>
                <a:srgbClr val="FFFF01"/>
              </a:highlight>
              <a:latin typeface="Anybody"/>
              <a:ea typeface="Anybody"/>
              <a:cs typeface="Anybody"/>
              <a:sym typeface="Anybody"/>
            </a:endParaRPr>
          </a:p>
          <a:p>
            <a:pPr indent="0" lvl="0" marL="0" marR="0" rtl="0" algn="l">
              <a:lnSpc>
                <a:spcPct val="100000"/>
              </a:lnSpc>
              <a:spcBef>
                <a:spcPts val="0"/>
              </a:spcBef>
              <a:spcAft>
                <a:spcPts val="0"/>
              </a:spcAft>
              <a:buClr>
                <a:srgbClr val="000000"/>
              </a:buClr>
              <a:buSzPts val="3000"/>
              <a:buFont typeface="Arial"/>
              <a:buNone/>
            </a:pPr>
            <a:r>
              <a:t/>
            </a:r>
            <a:endParaRPr sz="2500">
              <a:latin typeface="Anybody"/>
              <a:ea typeface="Anybody"/>
              <a:cs typeface="Anybody"/>
              <a:sym typeface="Anybody"/>
            </a:endParaRPr>
          </a:p>
        </p:txBody>
      </p:sp>
      <p:pic>
        <p:nvPicPr>
          <p:cNvPr id="406" name="Google Shape;406;p92"/>
          <p:cNvPicPr preferRelativeResize="0"/>
          <p:nvPr/>
        </p:nvPicPr>
        <p:blipFill>
          <a:blip r:embed="rId3">
            <a:alphaModFix/>
          </a:blip>
          <a:stretch>
            <a:fillRect/>
          </a:stretch>
        </p:blipFill>
        <p:spPr>
          <a:xfrm>
            <a:off x="7172500" y="3241500"/>
            <a:ext cx="1902000" cy="190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93"/>
          <p:cNvSpPr txBox="1"/>
          <p:nvPr/>
        </p:nvSpPr>
        <p:spPr>
          <a:xfrm>
            <a:off x="1132800" y="1894450"/>
            <a:ext cx="7096800" cy="1108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300">
                <a:solidFill>
                  <a:schemeClr val="dk1"/>
                </a:solidFill>
                <a:latin typeface="Anybody"/>
                <a:ea typeface="Anybody"/>
                <a:cs typeface="Anybody"/>
                <a:sym typeface="Anybody"/>
              </a:rPr>
              <a:t>DML (INSERT, UPDATE, DROP, SELECT, WHERE)</a:t>
            </a:r>
            <a:endParaRPr sz="3300">
              <a:solidFill>
                <a:srgbClr val="0F1111"/>
              </a:solidFill>
              <a:latin typeface="Anybody"/>
              <a:ea typeface="Anybody"/>
              <a:cs typeface="Anybody"/>
              <a:sym typeface="Anybod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5" name="Shape 415"/>
        <p:cNvGrpSpPr/>
        <p:nvPr/>
      </p:nvGrpSpPr>
      <p:grpSpPr>
        <a:xfrm>
          <a:off x="0" y="0"/>
          <a:ext cx="0" cy="0"/>
          <a:chOff x="0" y="0"/>
          <a:chExt cx="0" cy="0"/>
        </a:xfrm>
      </p:grpSpPr>
      <p:sp>
        <p:nvSpPr>
          <p:cNvPr id="416" name="Google Shape;416;p94"/>
          <p:cNvSpPr/>
          <p:nvPr/>
        </p:nvSpPr>
        <p:spPr>
          <a:xfrm>
            <a:off x="8216100" y="202600"/>
            <a:ext cx="607800" cy="5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94"/>
          <p:cNvPicPr preferRelativeResize="0"/>
          <p:nvPr/>
        </p:nvPicPr>
        <p:blipFill>
          <a:blip r:embed="rId3">
            <a:alphaModFix/>
          </a:blip>
          <a:stretch>
            <a:fillRect/>
          </a:stretch>
        </p:blipFill>
        <p:spPr>
          <a:xfrm>
            <a:off x="8073968" y="0"/>
            <a:ext cx="1070036" cy="1069049"/>
          </a:xfrm>
          <a:prstGeom prst="rect">
            <a:avLst/>
          </a:prstGeom>
          <a:noFill/>
          <a:ln>
            <a:noFill/>
          </a:ln>
        </p:spPr>
      </p:pic>
      <p:sp>
        <p:nvSpPr>
          <p:cNvPr id="418" name="Google Shape;418;p94"/>
          <p:cNvSpPr/>
          <p:nvPr/>
        </p:nvSpPr>
        <p:spPr>
          <a:xfrm>
            <a:off x="2719050" y="2953050"/>
            <a:ext cx="1923900" cy="7626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Anybody"/>
                <a:ea typeface="Anybody"/>
                <a:cs typeface="Anybody"/>
                <a:sym typeface="Anybody"/>
              </a:rPr>
              <a:t>MODIFICAR</a:t>
            </a:r>
            <a:endParaRPr sz="2200">
              <a:solidFill>
                <a:schemeClr val="lt1"/>
              </a:solidFill>
              <a:latin typeface="Anybody"/>
              <a:ea typeface="Anybody"/>
              <a:cs typeface="Anybody"/>
              <a:sym typeface="Anybody"/>
            </a:endParaRPr>
          </a:p>
        </p:txBody>
      </p:sp>
      <p:sp>
        <p:nvSpPr>
          <p:cNvPr id="419" name="Google Shape;419;p94"/>
          <p:cNvSpPr txBox="1"/>
          <p:nvPr/>
        </p:nvSpPr>
        <p:spPr>
          <a:xfrm>
            <a:off x="736275" y="601900"/>
            <a:ext cx="7337700" cy="113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3600">
                <a:solidFill>
                  <a:srgbClr val="FFFF01"/>
                </a:solidFill>
                <a:latin typeface="Anybody"/>
                <a:ea typeface="Anybody"/>
                <a:cs typeface="Anybody"/>
                <a:sym typeface="Anybody"/>
              </a:rPr>
              <a:t>Sentencias</a:t>
            </a:r>
            <a:endParaRPr b="1" i="0" sz="3600" u="none" cap="none" strike="noStrike">
              <a:solidFill>
                <a:srgbClr val="FFFF00"/>
              </a:solidFill>
              <a:latin typeface="Anybody"/>
              <a:ea typeface="Anybody"/>
              <a:cs typeface="Anybody"/>
              <a:sym typeface="Anybody"/>
            </a:endParaRPr>
          </a:p>
        </p:txBody>
      </p:sp>
      <p:sp>
        <p:nvSpPr>
          <p:cNvPr id="420" name="Google Shape;420;p94"/>
          <p:cNvSpPr/>
          <p:nvPr/>
        </p:nvSpPr>
        <p:spPr>
          <a:xfrm>
            <a:off x="4510675" y="2092275"/>
            <a:ext cx="1923900" cy="7626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Anybody"/>
                <a:ea typeface="Anybody"/>
                <a:cs typeface="Anybody"/>
                <a:sym typeface="Anybody"/>
              </a:rPr>
              <a:t>ELIMINAR</a:t>
            </a:r>
            <a:endParaRPr sz="2200">
              <a:solidFill>
                <a:schemeClr val="lt1"/>
              </a:solidFill>
              <a:latin typeface="Anybody"/>
              <a:ea typeface="Anybody"/>
              <a:cs typeface="Anybody"/>
              <a:sym typeface="Anybody"/>
            </a:endParaRPr>
          </a:p>
        </p:txBody>
      </p:sp>
      <p:sp>
        <p:nvSpPr>
          <p:cNvPr id="421" name="Google Shape;421;p94"/>
          <p:cNvSpPr/>
          <p:nvPr/>
        </p:nvSpPr>
        <p:spPr>
          <a:xfrm>
            <a:off x="6320875" y="2953050"/>
            <a:ext cx="2042100" cy="7626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Anybody"/>
                <a:ea typeface="Anybody"/>
                <a:cs typeface="Anybody"/>
                <a:sym typeface="Anybody"/>
              </a:rPr>
              <a:t>CONSULTAR</a:t>
            </a:r>
            <a:endParaRPr sz="2200">
              <a:solidFill>
                <a:schemeClr val="lt1"/>
              </a:solidFill>
              <a:latin typeface="Anybody"/>
              <a:ea typeface="Anybody"/>
              <a:cs typeface="Anybody"/>
              <a:sym typeface="Anybody"/>
            </a:endParaRPr>
          </a:p>
        </p:txBody>
      </p:sp>
      <p:sp>
        <p:nvSpPr>
          <p:cNvPr id="422" name="Google Shape;422;p94"/>
          <p:cNvSpPr/>
          <p:nvPr/>
        </p:nvSpPr>
        <p:spPr>
          <a:xfrm>
            <a:off x="996625" y="2092275"/>
            <a:ext cx="1923900" cy="7626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Anybody"/>
                <a:ea typeface="Anybody"/>
                <a:cs typeface="Anybody"/>
                <a:sym typeface="Anybody"/>
              </a:rPr>
              <a:t>INSERTAR</a:t>
            </a:r>
            <a:endParaRPr sz="2200">
              <a:solidFill>
                <a:schemeClr val="lt1"/>
              </a:solidFill>
              <a:latin typeface="Anybody"/>
              <a:ea typeface="Anybody"/>
              <a:cs typeface="Anybody"/>
              <a:sym typeface="Anybody"/>
            </a:endParaRPr>
          </a:p>
        </p:txBody>
      </p:sp>
      <p:pic>
        <p:nvPicPr>
          <p:cNvPr id="423" name="Google Shape;423;p94"/>
          <p:cNvPicPr preferRelativeResize="0"/>
          <p:nvPr/>
        </p:nvPicPr>
        <p:blipFill>
          <a:blip r:embed="rId4">
            <a:alphaModFix/>
          </a:blip>
          <a:stretch>
            <a:fillRect/>
          </a:stretch>
        </p:blipFill>
        <p:spPr>
          <a:xfrm>
            <a:off x="7834500" y="3545425"/>
            <a:ext cx="1548974" cy="1548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8"/>
                                        </p:tgtEl>
                                        <p:attrNameLst>
                                          <p:attrName>style.visibility</p:attrName>
                                        </p:attrNameLst>
                                      </p:cBhvr>
                                      <p:to>
                                        <p:strVal val="visible"/>
                                      </p:to>
                                    </p:set>
                                    <p:anim calcmode="lin" valueType="num">
                                      <p:cBhvr additive="base">
                                        <p:cTn dur="1000"/>
                                        <p:tgtEl>
                                          <p:spTgt spid="4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95"/>
          <p:cNvSpPr txBox="1"/>
          <p:nvPr/>
        </p:nvSpPr>
        <p:spPr>
          <a:xfrm>
            <a:off x="1132800" y="1894450"/>
            <a:ext cx="7096800" cy="1015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0">
                <a:solidFill>
                  <a:schemeClr val="dk1"/>
                </a:solidFill>
                <a:latin typeface="Anybody"/>
                <a:ea typeface="Anybody"/>
                <a:cs typeface="Anybody"/>
                <a:sym typeface="Anybody"/>
              </a:rPr>
              <a:t>Insertar datos</a:t>
            </a:r>
            <a:endParaRPr b="1" sz="6000">
              <a:solidFill>
                <a:srgbClr val="0F1111"/>
              </a:solidFill>
              <a:latin typeface="Anybody"/>
              <a:ea typeface="Anybody"/>
              <a:cs typeface="Anybody"/>
              <a:sym typeface="Anybody"/>
            </a:endParaRPr>
          </a:p>
        </p:txBody>
      </p:sp>
    </p:spTree>
  </p:cSld>
  <p:clrMapOvr>
    <a:masterClrMapping/>
  </p:clrMapOvr>
</p:sld>
</file>

<file path=ppt/theme/theme1.xml><?xml version="1.0" encoding="utf-8"?>
<a:theme xmlns:a="http://schemas.openxmlformats.org/drawingml/2006/main" xmlns:r="http://schemas.openxmlformats.org/officeDocument/2006/relationships" name="Henry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